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8" r:id="rId2"/>
    <p:sldId id="566" r:id="rId3"/>
    <p:sldId id="561" r:id="rId4"/>
    <p:sldId id="260" r:id="rId5"/>
    <p:sldId id="568" r:id="rId6"/>
    <p:sldId id="563" r:id="rId7"/>
    <p:sldId id="573" r:id="rId8"/>
    <p:sldId id="570" r:id="rId9"/>
    <p:sldId id="571" r:id="rId10"/>
    <p:sldId id="567" r:id="rId11"/>
  </p:sldIdLst>
  <p:sldSz cx="9144000" cy="6858000" type="screen4x3"/>
  <p:notesSz cx="6858000" cy="9144000"/>
  <p:embeddedFontLst>
    <p:embeddedFont>
      <p:font typeface="ＭＳ Ｐゴシック" pitchFamily="34" charset="-128"/>
      <p:regular r:id="rId13"/>
    </p:embeddedFont>
    <p:embeddedFont>
      <p:font typeface="Sofia Pro Light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3"/>
    <p:restoredTop sz="87658"/>
  </p:normalViewPr>
  <p:slideViewPr>
    <p:cSldViewPr snapToGrid="0" snapToObjects="1">
      <p:cViewPr>
        <p:scale>
          <a:sx n="84" d="100"/>
          <a:sy n="84" d="100"/>
        </p:scale>
        <p:origin x="-1843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1B20735-4603-8743-B69B-E9DAC71106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A4491E-781F-C540-B301-F7D414478E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6C33D2-6B39-4C42-B19A-9EBA98DC19D2}" type="datetimeFigureOut">
              <a:rPr lang="en-US"/>
              <a:pPr>
                <a:defRPr/>
              </a:pPr>
              <a:t>5/14/2020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E784C6F-7B44-A84A-AB44-21C8F5099C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F073C795-4979-9541-9C9F-C5EF45828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244FC9-59E5-1641-BE29-35DD805174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5743E6-590E-DD41-9009-54DD2C9F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9DF8D4A-9CDD-C847-8385-49AFF8326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188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.com/teaching-resource/continent-matching-activity-ks1-and-ks2-12260518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xmlns="" id="{2AF2AC66-CCB3-AD4F-9063-88CFB7453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xmlns="" id="{A596F90F-C7A3-2745-8BD0-9E73C7C9E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LA or easy worksheet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xmlns="" id="{F9D270F4-983E-CE42-8A0A-784A925CD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4D7F75-EB5B-6646-AE4C-F5687C7CCECB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xmlns="" id="{A0F7F65F-E511-434C-A18A-F0C7E266F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xmlns="" id="{9A2B256D-6E9B-6741-927F-14BBCE84E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xmlns="" id="{12734B39-A561-764D-B84F-A7C505DE3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ACB67D-C3D1-0A45-98A0-5B79D19B5447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6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xmlns="" id="{A0F7F65F-E511-434C-A18A-F0C7E266F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xmlns="" id="{9A2B256D-6E9B-6741-927F-14BBCE84E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xmlns="" id="{12734B39-A561-764D-B84F-A7C505DE3C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ACB67D-C3D1-0A45-98A0-5B79D19B5447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50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xmlns="" id="{02CAEEC5-D021-7147-B2BD-4117D99738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xmlns="" id="{5317B3FA-BAE1-364C-B4E6-4CAF14117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This </a:t>
            </a:r>
            <a:r>
              <a:rPr lang="en-US" altLang="en-US" b="1" u="sng"/>
              <a:t>Continent matching activity </a:t>
            </a:r>
            <a:r>
              <a:rPr lang="en-US" altLang="en-US"/>
              <a:t>is available for free at </a:t>
            </a:r>
            <a:r>
              <a:rPr lang="en-GB" altLang="en-US">
                <a:hlinkClick r:id="rId3"/>
              </a:rPr>
              <a:t>https://www.tes.com/teaching-resource/continent-matching-activity-ks1-and-ks2-12260518</a:t>
            </a: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xmlns="" id="{E9C258EB-CE8C-2840-8685-5BE9C5104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0AC198-9404-9840-8F9E-A2482C2E722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A75368-07A4-0148-AACF-7518DFE7F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A466-27C4-2E4D-A191-3E6AE20A0412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5F6D2-A53E-234F-A636-EDCB379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CF624B-635D-3D49-9F58-A0642E50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E50C8-6A49-7748-A0DA-87D1A1298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5F064D-2F5C-6545-BEF3-A557436E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3812-517E-834F-AB04-7F3DE79C88C4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F8FC31-7DF8-794F-AD81-3586FAA4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0A35BC-10E0-DE4C-89B0-5503B5AE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009CF-BCFD-6B4F-BBB4-A0DD4F2CC8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99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DCF8B2-3167-A64B-9010-A17C185C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D4F08-CF5D-594C-8D6E-14E416D7A419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68A9D6-A7C1-1945-9D40-2B4D4408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0D1FE-4211-3248-83BD-E0A67DA5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3AD3-5725-9348-93B6-0FA6A9E82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10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D4AD1F-5B93-694B-896E-47CA55FC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FA77-662E-A343-B1CC-523361846728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F7508-845D-BA47-BA0F-7279E9BA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F911E1-4CA1-9245-A0B1-0529ADF7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29AEA-396A-864B-B6C0-1AA0D2A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4AA1FD-C97B-3E47-BC12-0104C758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1DE1F-7389-6E48-8436-402329C9A407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6491E6-4863-CE47-B6E3-5AD91CEF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6B800D-99B9-7E44-997C-5DDD3667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321F5-453B-4B40-B43A-C65E47DE8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90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46D9F41-5D12-7048-A69A-87ED7919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C06E-0C10-264B-978E-A5BA29AF1DE7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CEE7EB6-8971-2E42-B9C4-73443193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9F36D3A-977F-6740-8CA2-E288A9CD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6871-A512-5E4E-8889-604547274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44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A7A9F6F-FBDD-6946-A180-554BD91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9C356-09F8-0343-AEE4-01D9948318D5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363D009-9FA6-B940-8CF1-82428CDA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4BA613B-9F15-6B46-AC95-A8A566F2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53B5-0C0D-704B-BF2F-A53E9F71A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02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BCEE5E6-207A-DC44-B9A1-C393367C1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7F25-928D-B94E-9790-47FEAB4FCD25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5EDD652-87F5-254D-B5E8-415A3075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55AF12A-E5BD-2041-8640-9109B523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8CA5-4040-3A44-AD3E-7E1E23614D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85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1FF7287-ADA1-F14D-83BA-139B18A0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1732-20FA-6E46-B54E-A71E81D024D1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752FABF-CBF2-F046-9D27-A3654E77A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661C442-0457-7F4C-9514-C61A41EA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34FF7-5BEC-3D4E-ADD3-CDD68353F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87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E7BAB90-CEA3-FF4F-A929-AB5B2BD1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952A-6BED-DF4B-B1AE-C6A3EF782286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E92BC6C-2F95-1F4D-A558-51902A7A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03ED1C4-7D70-B04E-9390-62261BA5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FFD8-2E3A-714B-B760-FAF0BAF44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50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6E4DE45-AF51-9F43-AA1C-F29B214F1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09767-A89B-7F42-9A8B-5B238F91E81A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6C9C9C5-0133-7946-97F5-E2BAEBB0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FA24240-79E6-4F4B-A002-2CF761AD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3BBD-DB65-CC4D-A82D-BA310FE6F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50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5DFDEBF-5F5C-4948-BF14-712A327348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A8D3840B-9D2A-644D-BAA1-A3AD4877DE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8EC3C3-0117-5D46-8736-74C71D56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89835D-08B9-0044-AE12-61BD75965738}" type="datetime1">
              <a:rPr lang="en-US" altLang="en-US"/>
              <a:pPr>
                <a:defRPr/>
              </a:pPr>
              <a:t>5/14/2020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7B8708-919B-DB4E-8782-B935D9459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F2747D-8E03-D944-B4BE-6057D5293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E0C8339-F86A-B446-848E-E8A079695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xmlns="" id="{BF7A995B-283F-6742-BD53-3F15BEA2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r="158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4C021F9-DF1E-114D-BE60-CCDFFEBCBD91}"/>
              </a:ext>
            </a:extLst>
          </p:cNvPr>
          <p:cNvSpPr txBox="1">
            <a:spLocks/>
          </p:cNvSpPr>
          <p:nvPr/>
        </p:nvSpPr>
        <p:spPr bwMode="auto">
          <a:xfrm>
            <a:off x="411480" y="2386584"/>
            <a:ext cx="8321040" cy="177393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ofia Pro Light" pitchFamily="2" charset="77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81DF76A9-783B-F741-B4B6-FCEAD134F14B}"/>
              </a:ext>
            </a:extLst>
          </p:cNvPr>
          <p:cNvSpPr txBox="1">
            <a:spLocks/>
          </p:cNvSpPr>
          <p:nvPr/>
        </p:nvSpPr>
        <p:spPr bwMode="auto">
          <a:xfrm>
            <a:off x="543143" y="2499444"/>
            <a:ext cx="8057714" cy="1548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ofia Pro Light" pitchFamily="2" charset="77"/>
                <a:ea typeface="+mj-ea"/>
                <a:cs typeface="+mj-cs"/>
              </a:rPr>
              <a:t>	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ofia Pro Light" pitchFamily="2" charset="77"/>
                <a:ea typeface="+mj-ea"/>
                <a:cs typeface="+mj-cs"/>
              </a:rPr>
              <a:t>Class 3 Geography Home Learning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latin typeface="Sofia Pro Light" pitchFamily="2" charset="77"/>
                <a:ea typeface="+mj-ea"/>
                <a:cs typeface="+mj-cs"/>
              </a:rPr>
              <a:t>To </a:t>
            </a:r>
            <a:r>
              <a:rPr lang="en-US" sz="3200" dirty="0">
                <a:ln>
                  <a:solidFill>
                    <a:schemeClr val="tx1"/>
                  </a:solidFill>
                </a:ln>
                <a:latin typeface="Sofia Pro Light" pitchFamily="2" charset="77"/>
                <a:ea typeface="+mj-ea"/>
                <a:cs typeface="+mj-cs"/>
              </a:rPr>
              <a:t>identify the world’s continents 				and oceans.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xmlns="" id="{3A6AFD46-4706-2444-8E5A-5F8D6D371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t="2" b="1797"/>
          <a:stretch>
            <a:fillRect/>
          </a:stretch>
        </p:blipFill>
        <p:spPr bwMode="auto">
          <a:xfrm>
            <a:off x="3683000" y="3867150"/>
            <a:ext cx="1990725" cy="160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4">
            <a:extLst>
              <a:ext uri="{FF2B5EF4-FFF2-40B4-BE49-F238E27FC236}">
                <a16:creationId xmlns:a16="http://schemas.microsoft.com/office/drawing/2014/main" xmlns="" id="{BA2C3784-5327-E34C-AF6B-6AB5FAC1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b="1521"/>
          <a:stretch>
            <a:fillRect/>
          </a:stretch>
        </p:blipFill>
        <p:spPr bwMode="auto">
          <a:xfrm>
            <a:off x="401638" y="1328738"/>
            <a:ext cx="2478087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xmlns="" id="{07037E89-8A93-404C-8D27-53AA82022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"/>
          <a:stretch>
            <a:fillRect/>
          </a:stretch>
        </p:blipFill>
        <p:spPr bwMode="auto">
          <a:xfrm>
            <a:off x="6256338" y="1328738"/>
            <a:ext cx="2535237" cy="157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xmlns="" id="{D546F4F8-0041-EA41-9A69-F94D0D964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r="6339" b="1845"/>
          <a:stretch>
            <a:fillRect/>
          </a:stretch>
        </p:blipFill>
        <p:spPr bwMode="auto">
          <a:xfrm>
            <a:off x="6757988" y="3503613"/>
            <a:ext cx="1550987" cy="196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7">
            <a:extLst>
              <a:ext uri="{FF2B5EF4-FFF2-40B4-BE49-F238E27FC236}">
                <a16:creationId xmlns:a16="http://schemas.microsoft.com/office/drawing/2014/main" xmlns="" id="{44413134-E9C1-314C-B6A1-EBAA1FC2F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766"/>
          <a:stretch>
            <a:fillRect/>
          </a:stretch>
        </p:blipFill>
        <p:spPr bwMode="auto">
          <a:xfrm>
            <a:off x="3173413" y="1328738"/>
            <a:ext cx="2797175" cy="2078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8">
            <a:extLst>
              <a:ext uri="{FF2B5EF4-FFF2-40B4-BE49-F238E27FC236}">
                <a16:creationId xmlns:a16="http://schemas.microsoft.com/office/drawing/2014/main" xmlns="" id="{AC2C4161-C4F4-E74F-A58E-A45CED232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083" r="6573" b="1035"/>
          <a:stretch>
            <a:fillRect/>
          </a:stretch>
        </p:blipFill>
        <p:spPr bwMode="auto">
          <a:xfrm>
            <a:off x="717550" y="3503613"/>
            <a:ext cx="1743075" cy="196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9A4B792-7666-E54D-9878-FA884A8B28F6}"/>
              </a:ext>
            </a:extLst>
          </p:cNvPr>
          <p:cNvSpPr txBox="1">
            <a:spLocks/>
          </p:cNvSpPr>
          <p:nvPr/>
        </p:nvSpPr>
        <p:spPr bwMode="auto">
          <a:xfrm>
            <a:off x="531813" y="1006475"/>
            <a:ext cx="2214562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Europe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EA0418-04BE-7F4A-90BE-69764C6BDBCA}"/>
              </a:ext>
            </a:extLst>
          </p:cNvPr>
          <p:cNvSpPr txBox="1">
            <a:spLocks/>
          </p:cNvSpPr>
          <p:nvPr/>
        </p:nvSpPr>
        <p:spPr bwMode="auto">
          <a:xfrm>
            <a:off x="523875" y="3162300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Africa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1377134-96A7-5B4C-B086-5038DAD405BC}"/>
              </a:ext>
            </a:extLst>
          </p:cNvPr>
          <p:cNvSpPr txBox="1">
            <a:spLocks/>
          </p:cNvSpPr>
          <p:nvPr/>
        </p:nvSpPr>
        <p:spPr bwMode="auto">
          <a:xfrm>
            <a:off x="3465513" y="1011238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Asia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B321791-41CB-164F-8457-6235002D5661}"/>
              </a:ext>
            </a:extLst>
          </p:cNvPr>
          <p:cNvSpPr txBox="1">
            <a:spLocks/>
          </p:cNvSpPr>
          <p:nvPr/>
        </p:nvSpPr>
        <p:spPr bwMode="auto">
          <a:xfrm>
            <a:off x="3571875" y="3567113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Australia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F23073A-8385-5C4C-BB59-39948110C989}"/>
              </a:ext>
            </a:extLst>
          </p:cNvPr>
          <p:cNvSpPr txBox="1">
            <a:spLocks/>
          </p:cNvSpPr>
          <p:nvPr/>
        </p:nvSpPr>
        <p:spPr bwMode="auto">
          <a:xfrm>
            <a:off x="6450013" y="1006475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North America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13C9FD9-EADC-A445-96E6-550A8BA2E0CB}"/>
              </a:ext>
            </a:extLst>
          </p:cNvPr>
          <p:cNvSpPr txBox="1">
            <a:spLocks/>
          </p:cNvSpPr>
          <p:nvPr/>
        </p:nvSpPr>
        <p:spPr bwMode="auto">
          <a:xfrm>
            <a:off x="6450013" y="3198813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South America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F06C14F-BE9D-4A43-9992-366097005995}"/>
              </a:ext>
            </a:extLst>
          </p:cNvPr>
          <p:cNvSpPr txBox="1">
            <a:spLocks/>
          </p:cNvSpPr>
          <p:nvPr/>
        </p:nvSpPr>
        <p:spPr bwMode="auto">
          <a:xfrm>
            <a:off x="531813" y="1001713"/>
            <a:ext cx="2214562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C7BB5DF-F420-E447-A798-1E43EB5FFF6D}"/>
              </a:ext>
            </a:extLst>
          </p:cNvPr>
          <p:cNvSpPr txBox="1">
            <a:spLocks/>
          </p:cNvSpPr>
          <p:nvPr/>
        </p:nvSpPr>
        <p:spPr bwMode="auto">
          <a:xfrm>
            <a:off x="523875" y="3159125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4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DE29961-6781-B146-ABF4-30AD34B85581}"/>
              </a:ext>
            </a:extLst>
          </p:cNvPr>
          <p:cNvSpPr txBox="1">
            <a:spLocks/>
          </p:cNvSpPr>
          <p:nvPr/>
        </p:nvSpPr>
        <p:spPr bwMode="auto">
          <a:xfrm>
            <a:off x="3460750" y="1011238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2B86C14-FA4A-9248-83B9-F1DE6F9ADE93}"/>
              </a:ext>
            </a:extLst>
          </p:cNvPr>
          <p:cNvSpPr txBox="1">
            <a:spLocks/>
          </p:cNvSpPr>
          <p:nvPr/>
        </p:nvSpPr>
        <p:spPr bwMode="auto">
          <a:xfrm>
            <a:off x="6454775" y="1011238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CD806919-2E0F-1B47-8862-93451C1318DF}"/>
              </a:ext>
            </a:extLst>
          </p:cNvPr>
          <p:cNvSpPr txBox="1">
            <a:spLocks/>
          </p:cNvSpPr>
          <p:nvPr/>
        </p:nvSpPr>
        <p:spPr bwMode="auto">
          <a:xfrm>
            <a:off x="3571875" y="3567113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5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0CFB95B4-6899-0D49-A26F-D4515D8537EB}"/>
              </a:ext>
            </a:extLst>
          </p:cNvPr>
          <p:cNvSpPr txBox="1">
            <a:spLocks/>
          </p:cNvSpPr>
          <p:nvPr/>
        </p:nvSpPr>
        <p:spPr bwMode="auto">
          <a:xfrm>
            <a:off x="6450013" y="3198813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6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1ADCB87-E19A-994B-9F46-CE795B4D1F7D}"/>
              </a:ext>
            </a:extLst>
          </p:cNvPr>
          <p:cNvSpPr txBox="1">
            <a:spLocks/>
          </p:cNvSpPr>
          <p:nvPr/>
        </p:nvSpPr>
        <p:spPr bwMode="auto">
          <a:xfrm>
            <a:off x="455613" y="193675"/>
            <a:ext cx="82296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u="sng" dirty="0"/>
              <a:t>Plenary</a:t>
            </a:r>
            <a:r>
              <a:rPr lang="en-US" sz="2800" b="1" dirty="0"/>
              <a:t>: </a:t>
            </a:r>
            <a:r>
              <a:rPr lang="en-US" sz="2800" dirty="0"/>
              <a:t>Can you match the continents to their names?</a:t>
            </a:r>
            <a:endParaRPr lang="en-US" sz="2600" dirty="0"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FFBDB617-D6BD-F64F-9B38-239709B6F009}"/>
              </a:ext>
            </a:extLst>
          </p:cNvPr>
          <p:cNvSpPr txBox="1">
            <a:spLocks/>
          </p:cNvSpPr>
          <p:nvPr/>
        </p:nvSpPr>
        <p:spPr bwMode="auto">
          <a:xfrm>
            <a:off x="452438" y="193675"/>
            <a:ext cx="82296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Which continent is missing?</a:t>
            </a:r>
            <a:endParaRPr lang="en-US" sz="2600" dirty="0"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D40CEFB0-BBFD-3845-AB57-6BEF57376F5D}"/>
              </a:ext>
            </a:extLst>
          </p:cNvPr>
          <p:cNvSpPr txBox="1">
            <a:spLocks/>
          </p:cNvSpPr>
          <p:nvPr/>
        </p:nvSpPr>
        <p:spPr bwMode="auto">
          <a:xfrm>
            <a:off x="6096000" y="6235700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Europe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5A240D11-A3E5-F240-8D9C-8320E13F6DF6}"/>
              </a:ext>
            </a:extLst>
          </p:cNvPr>
          <p:cNvSpPr txBox="1">
            <a:spLocks/>
          </p:cNvSpPr>
          <p:nvPr/>
        </p:nvSpPr>
        <p:spPr bwMode="auto">
          <a:xfrm>
            <a:off x="3460750" y="6235700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Africa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0492761D-C389-DC48-ABB3-9F4E7F6B1C13}"/>
              </a:ext>
            </a:extLst>
          </p:cNvPr>
          <p:cNvSpPr txBox="1">
            <a:spLocks/>
          </p:cNvSpPr>
          <p:nvPr/>
        </p:nvSpPr>
        <p:spPr bwMode="auto">
          <a:xfrm>
            <a:off x="6096000" y="5759450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Asia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742A85B-53DD-E347-B567-3AE934952E1C}"/>
              </a:ext>
            </a:extLst>
          </p:cNvPr>
          <p:cNvSpPr txBox="1">
            <a:spLocks/>
          </p:cNvSpPr>
          <p:nvPr/>
        </p:nvSpPr>
        <p:spPr bwMode="auto">
          <a:xfrm>
            <a:off x="841375" y="5754688"/>
            <a:ext cx="2214563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Australia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222EEBA9-3A99-994D-98E3-45366316A0DE}"/>
              </a:ext>
            </a:extLst>
          </p:cNvPr>
          <p:cNvSpPr txBox="1">
            <a:spLocks/>
          </p:cNvSpPr>
          <p:nvPr/>
        </p:nvSpPr>
        <p:spPr bwMode="auto">
          <a:xfrm>
            <a:off x="3467100" y="5757863"/>
            <a:ext cx="2212975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North America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A09EED8-7A7B-9B45-BB50-F263F15434BE}"/>
              </a:ext>
            </a:extLst>
          </p:cNvPr>
          <p:cNvSpPr txBox="1">
            <a:spLocks/>
          </p:cNvSpPr>
          <p:nvPr/>
        </p:nvSpPr>
        <p:spPr bwMode="auto">
          <a:xfrm>
            <a:off x="838200" y="6235700"/>
            <a:ext cx="2214563" cy="361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>South America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6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xmlns="" id="{4634DF96-C6E1-DE4B-BEA5-CFCCC18AB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55713"/>
            <a:ext cx="88106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6244D-371C-FA40-9088-28D093F9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7" y="304007"/>
            <a:ext cx="8977311" cy="6223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36000" rIns="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500" dirty="0">
                <a:latin typeface="Sofia Pro Light" pitchFamily="2" charset="77"/>
                <a:ea typeface="+mj-ea"/>
                <a:cs typeface="+mj-cs"/>
              </a:rPr>
              <a:t>Let’s remind ourselves of the world’s continents and oceans.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D4095E-EAEE-D24E-AFCF-2B89AA382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2041525"/>
            <a:ext cx="14986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North America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15F947A-07BD-BA42-8A95-DC6765E62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938" y="1779588"/>
            <a:ext cx="798775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Sofia Pro Light" pitchFamily="2" charset="77"/>
              </a:rPr>
              <a:t>Europe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A9006A2-7D89-1A42-B0FA-3168341E7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2854325"/>
            <a:ext cx="7112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Africa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C9551F3-1950-124A-AF79-322AD7C65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968500"/>
            <a:ext cx="7112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Asia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3576040-AC00-C145-A46D-3BABCDAF9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962400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Australia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AF9CE1F-FFCB-3446-B675-DA7164BD0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598863"/>
            <a:ext cx="1444625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 America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CA7633E-3AD9-6A4C-B99F-34AD9086B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5375275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Antarctica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3E9A685-2A07-A647-A4F5-97FEBAEA0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245427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Atlantic Ocean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FBB7971-66F1-A848-91D3-F13C51CA9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324167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418819-C4F9-234B-8293-10D27613A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8" y="2789238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89186BC-FB9C-5B47-A9E9-051B46F99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3386138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Indian Ocean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478669C-9016-9641-A848-D243AD6B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467042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Southern Ocean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5C44EC4-8BE2-0C4E-B0E7-087E92C7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154113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Arctic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xmlns="" id="{ED8169DA-5ACD-F44A-8A41-6DC9C68A4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55713"/>
            <a:ext cx="88106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Box 22">
            <a:extLst>
              <a:ext uri="{FF2B5EF4-FFF2-40B4-BE49-F238E27FC236}">
                <a16:creationId xmlns:a16="http://schemas.microsoft.com/office/drawing/2014/main" xmlns="" id="{3D0E28CD-C716-D347-9428-E4A62FE38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989138"/>
            <a:ext cx="6985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 A</a:t>
            </a:r>
            <a:r>
              <a:rPr lang="en-US" altLang="en-US" sz="1400" dirty="0">
                <a:cs typeface="Calibri" panose="020F0502020204030204" pitchFamily="34" charset="0"/>
              </a:rPr>
              <a:t>____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xmlns="" id="{F25379AE-E46D-2E42-BF8C-B3643D79C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858" y="1819275"/>
            <a:ext cx="7620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E</a:t>
            </a:r>
            <a:r>
              <a:rPr lang="en-US" altLang="en-US" sz="1400" dirty="0">
                <a:cs typeface="Calibri" panose="020F0502020204030204" pitchFamily="34" charset="0"/>
              </a:rPr>
              <a:t>______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xmlns="" id="{9E27672A-F0C9-024E-A527-5EE6E142D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1233488"/>
            <a:ext cx="7620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A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xmlns="" id="{95BFF78F-A385-D245-A4A8-2EB84744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188" y="2705100"/>
            <a:ext cx="7620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P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xmlns="" id="{A262D302-76A2-5F4D-82AD-5F6133D8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3316288"/>
            <a:ext cx="7620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P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xmlns="" id="{7D408B0D-B291-5947-ACEB-A6F310E04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3492500"/>
            <a:ext cx="7620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I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xmlns="" id="{5E2E73DA-79D3-1E4A-A90C-C2E6ADB10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13" y="4694238"/>
            <a:ext cx="7620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S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xmlns="" id="{F1E424AD-9118-9C43-AF37-5760ACE78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2870200"/>
            <a:ext cx="70167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A</a:t>
            </a:r>
            <a:r>
              <a:rPr lang="en-US" altLang="en-US" sz="1400" dirty="0">
                <a:cs typeface="Calibri" panose="020F0502020204030204" pitchFamily="34" charset="0"/>
              </a:rPr>
              <a:t>_____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xmlns="" id="{1C832678-6C1F-2640-9D56-832FC85C7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2051050"/>
            <a:ext cx="152717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N</a:t>
            </a:r>
            <a:r>
              <a:rPr lang="en-US" altLang="en-US" sz="1400" dirty="0">
                <a:cs typeface="Calibri" panose="020F0502020204030204" pitchFamily="34" charset="0"/>
              </a:rPr>
              <a:t>_____</a:t>
            </a:r>
            <a:r>
              <a:rPr lang="en-US" altLang="en-US" sz="1400" dirty="0">
                <a:latin typeface="Sofia Pro Light" pitchFamily="2" charset="77"/>
              </a:rPr>
              <a:t>  A</a:t>
            </a:r>
            <a:r>
              <a:rPr lang="en-US" altLang="en-US" sz="1400" dirty="0">
                <a:cs typeface="Calibri" panose="020F0502020204030204" pitchFamily="34" charset="0"/>
              </a:rPr>
              <a:t>_______</a:t>
            </a: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xmlns="" id="{090EAD0C-E167-E843-BCB6-635893238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602038"/>
            <a:ext cx="144462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S</a:t>
            </a:r>
            <a:r>
              <a:rPr lang="en-US" altLang="en-US" sz="1400" dirty="0">
                <a:cs typeface="Calibri" panose="020F0502020204030204" pitchFamily="34" charset="0"/>
              </a:rPr>
              <a:t>_____</a:t>
            </a:r>
            <a:r>
              <a:rPr lang="en-US" altLang="en-US" sz="1400" dirty="0">
                <a:latin typeface="Sofia Pro Light" pitchFamily="2" charset="77"/>
              </a:rPr>
              <a:t>  A</a:t>
            </a:r>
            <a:r>
              <a:rPr lang="en-US" altLang="en-US" sz="1400" dirty="0">
                <a:cs typeface="Calibri" panose="020F0502020204030204" pitchFamily="34" charset="0"/>
              </a:rPr>
              <a:t>______</a:t>
            </a: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xmlns="" id="{025912B4-D7E2-5D48-A193-D4704E49B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5376863"/>
            <a:ext cx="10668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 A</a:t>
            </a:r>
            <a:r>
              <a:rPr lang="en-US" altLang="en-US" sz="1400" dirty="0">
                <a:cs typeface="Calibri" panose="020F0502020204030204" pitchFamily="34" charset="0"/>
              </a:rPr>
              <a:t>________</a:t>
            </a: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xmlns="" id="{08A96C17-D9C8-9240-AF87-9CE4FEE4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971925"/>
            <a:ext cx="106680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   A</a:t>
            </a:r>
            <a:r>
              <a:rPr lang="en-US" altLang="en-US" sz="1400" dirty="0">
                <a:cs typeface="Calibri" panose="020F0502020204030204" pitchFamily="34" charset="0"/>
              </a:rPr>
              <a:t>_______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xmlns="" id="{38EA134B-5EBA-8D45-8126-5227F499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2568575"/>
            <a:ext cx="7620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 A</a:t>
            </a:r>
            <a:r>
              <a:rPr lang="en-US" altLang="en-US" sz="1400" dirty="0">
                <a:solidFill>
                  <a:srgbClr val="0070C0"/>
                </a:solidFill>
                <a:cs typeface="Calibri" panose="020F0502020204030204" pitchFamily="34" charset="0"/>
              </a:rPr>
              <a:t>______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Sofia Pro Light" pitchFamily="2" charset="77"/>
              </a:rPr>
              <a:t>Ocean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F3ED6E6-D4E6-7A40-BA2A-5789618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2044700"/>
            <a:ext cx="1527175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North America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D3BE728-36BE-6E43-9F6C-06C5CCD7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221" y="1817033"/>
            <a:ext cx="835978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Sofia Pro Light" pitchFamily="2" charset="77"/>
              </a:rPr>
              <a:t>Europe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6B292C0-BE39-E440-AC1C-88BC634A9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507" y="2868333"/>
            <a:ext cx="7112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Africa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83DEEFD-0839-AE4B-8F02-5377F73C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11" y="1978025"/>
            <a:ext cx="7112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Asia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0FC9776-E058-214A-BC28-AAE25089E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965575"/>
            <a:ext cx="10668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Australia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818BAFD-183B-A44D-BFFD-D801D285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602038"/>
            <a:ext cx="1444625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 America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375E51A-A835-4D43-9FAD-AAEF84624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5378450"/>
            <a:ext cx="10668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Antarctica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DDA10D7-68A9-C145-85D1-2DA9F032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2552700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Atlantic Ocean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DEA6EF5-91AA-C447-ADC5-7E048C97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3300413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C02165F-FA4E-764B-8E2D-A7FEF091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963" y="2705100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9AA5E69-CEF8-344B-BF5B-5E86B90E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3465513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Indian Ocean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A832CDF-433F-D24C-9D72-3FE55EB2A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4673600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Southern Ocean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0DC2542-B7AE-4746-AA38-D9EA1E5D4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204913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Arctic Ocean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xmlns="" id="{602E899A-A714-584B-AEE2-87271C1BA88F}"/>
              </a:ext>
            </a:extLst>
          </p:cNvPr>
          <p:cNvSpPr txBox="1">
            <a:spLocks/>
          </p:cNvSpPr>
          <p:nvPr/>
        </p:nvSpPr>
        <p:spPr bwMode="auto">
          <a:xfrm>
            <a:off x="81757" y="311150"/>
            <a:ext cx="8977311" cy="62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500" dirty="0">
                <a:latin typeface="Sofia Pro Light" pitchFamily="2" charset="77"/>
              </a:rPr>
              <a:t>Can you remember the names of the continents and oceans?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1" grpId="0" animBg="1"/>
      <p:bldP spid="32" grpId="0" animBg="1"/>
      <p:bldP spid="3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xmlns="" id="{9545D6DA-B830-F540-8277-B9BA1CB2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55713"/>
            <a:ext cx="88106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2">
            <a:extLst>
              <a:ext uri="{FF2B5EF4-FFF2-40B4-BE49-F238E27FC236}">
                <a16:creationId xmlns:a16="http://schemas.microsoft.com/office/drawing/2014/main" xmlns="" id="{9E3B4EE5-AA95-A64C-9BC6-2B53EABBC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2673350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1</a:t>
            </a:r>
          </a:p>
        </p:txBody>
      </p:sp>
      <p:sp>
        <p:nvSpPr>
          <p:cNvPr id="19460" name="TextBox 22">
            <a:extLst>
              <a:ext uri="{FF2B5EF4-FFF2-40B4-BE49-F238E27FC236}">
                <a16:creationId xmlns:a16="http://schemas.microsoft.com/office/drawing/2014/main" xmlns="" id="{C432ADA6-47C3-E34D-8DE2-8489EE6E6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213" y="2817813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2</a:t>
            </a:r>
          </a:p>
        </p:txBody>
      </p:sp>
      <p:sp>
        <p:nvSpPr>
          <p:cNvPr id="19461" name="TextBox 22">
            <a:extLst>
              <a:ext uri="{FF2B5EF4-FFF2-40B4-BE49-F238E27FC236}">
                <a16:creationId xmlns:a16="http://schemas.microsoft.com/office/drawing/2014/main" xmlns="" id="{CB02EAC9-6EB7-C149-96F6-1A76CF933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3414713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2</a:t>
            </a:r>
          </a:p>
        </p:txBody>
      </p:sp>
      <p:sp>
        <p:nvSpPr>
          <p:cNvPr id="19462" name="TextBox 22">
            <a:extLst>
              <a:ext uri="{FF2B5EF4-FFF2-40B4-BE49-F238E27FC236}">
                <a16:creationId xmlns:a16="http://schemas.microsoft.com/office/drawing/2014/main" xmlns="" id="{4A00EAFC-8B04-4E49-BCD8-0D8870B7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3600450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3</a:t>
            </a:r>
          </a:p>
        </p:txBody>
      </p:sp>
      <p:sp>
        <p:nvSpPr>
          <p:cNvPr id="19463" name="TextBox 22">
            <a:extLst>
              <a:ext uri="{FF2B5EF4-FFF2-40B4-BE49-F238E27FC236}">
                <a16:creationId xmlns:a16="http://schemas.microsoft.com/office/drawing/2014/main" xmlns="" id="{EB8012D6-6E41-AA45-BC95-62E22E1D4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4818063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4</a:t>
            </a:r>
          </a:p>
        </p:txBody>
      </p:sp>
      <p:sp>
        <p:nvSpPr>
          <p:cNvPr id="19464" name="TextBox 22">
            <a:extLst>
              <a:ext uri="{FF2B5EF4-FFF2-40B4-BE49-F238E27FC236}">
                <a16:creationId xmlns:a16="http://schemas.microsoft.com/office/drawing/2014/main" xmlns="" id="{3FFA71A4-444E-B147-A2D6-F95A7EB7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313" y="1293813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Sofia Pro Light" pitchFamily="2" charset="77"/>
              </a:rPr>
              <a:t>5</a:t>
            </a:r>
          </a:p>
        </p:txBody>
      </p:sp>
      <p:sp>
        <p:nvSpPr>
          <p:cNvPr id="19465" name="TextBox 22">
            <a:extLst>
              <a:ext uri="{FF2B5EF4-FFF2-40B4-BE49-F238E27FC236}">
                <a16:creationId xmlns:a16="http://schemas.microsoft.com/office/drawing/2014/main" xmlns="" id="{EA987D8B-9DEF-E748-8613-D4CB29EB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1779588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a</a:t>
            </a:r>
          </a:p>
        </p:txBody>
      </p:sp>
      <p:sp>
        <p:nvSpPr>
          <p:cNvPr id="19466" name="TextBox 22">
            <a:extLst>
              <a:ext uri="{FF2B5EF4-FFF2-40B4-BE49-F238E27FC236}">
                <a16:creationId xmlns:a16="http://schemas.microsoft.com/office/drawing/2014/main" xmlns="" id="{E55B15C2-E3F8-9E46-83E6-3A6F4644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2859088"/>
            <a:ext cx="419100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b</a:t>
            </a:r>
          </a:p>
        </p:txBody>
      </p:sp>
      <p:sp>
        <p:nvSpPr>
          <p:cNvPr id="19467" name="TextBox 22">
            <a:extLst>
              <a:ext uri="{FF2B5EF4-FFF2-40B4-BE49-F238E27FC236}">
                <a16:creationId xmlns:a16="http://schemas.microsoft.com/office/drawing/2014/main" xmlns="" id="{71AE3BE2-4B1F-B247-8678-FBFD5894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1989138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c</a:t>
            </a:r>
          </a:p>
        </p:txBody>
      </p:sp>
      <p:sp>
        <p:nvSpPr>
          <p:cNvPr id="19468" name="TextBox 22">
            <a:extLst>
              <a:ext uri="{FF2B5EF4-FFF2-40B4-BE49-F238E27FC236}">
                <a16:creationId xmlns:a16="http://schemas.microsoft.com/office/drawing/2014/main" xmlns="" id="{53FA526C-5F00-9545-8A6D-76FD4B982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2051050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d</a:t>
            </a:r>
          </a:p>
        </p:txBody>
      </p:sp>
      <p:sp>
        <p:nvSpPr>
          <p:cNvPr id="19469" name="TextBox 22">
            <a:extLst>
              <a:ext uri="{FF2B5EF4-FFF2-40B4-BE49-F238E27FC236}">
                <a16:creationId xmlns:a16="http://schemas.microsoft.com/office/drawing/2014/main" xmlns="" id="{EEDF9A41-94DE-584B-A22E-72477908C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3600450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e</a:t>
            </a:r>
          </a:p>
        </p:txBody>
      </p:sp>
      <p:sp>
        <p:nvSpPr>
          <p:cNvPr id="19470" name="TextBox 22">
            <a:extLst>
              <a:ext uri="{FF2B5EF4-FFF2-40B4-BE49-F238E27FC236}">
                <a16:creationId xmlns:a16="http://schemas.microsoft.com/office/drawing/2014/main" xmlns="" id="{6606E0CE-1223-AE4A-B7EE-3D59A4904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113" y="3970338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f</a:t>
            </a:r>
          </a:p>
        </p:txBody>
      </p:sp>
      <p:sp>
        <p:nvSpPr>
          <p:cNvPr id="19471" name="TextBox 22">
            <a:extLst>
              <a:ext uri="{FF2B5EF4-FFF2-40B4-BE49-F238E27FC236}">
                <a16:creationId xmlns:a16="http://schemas.microsoft.com/office/drawing/2014/main" xmlns="" id="{0D462C66-F36F-A94A-B9AA-D2F5B315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5376863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DFA0DE7-E585-1D43-AACD-12C2BB8D0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2041525"/>
            <a:ext cx="14986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Sofia Pro Light" pitchFamily="2" charset="77"/>
              </a:rPr>
              <a:t>North America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387583-8B12-B94D-BCBB-4E6E6A9EC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13" y="1779588"/>
            <a:ext cx="81280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Europe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717A6C-A9DF-084F-9986-DF2267B8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2854325"/>
            <a:ext cx="7112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Africa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9942A84-83F8-0D4F-B898-499CF716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976438"/>
            <a:ext cx="711200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Asia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A3031E9-7A27-5C46-937A-0BAE926B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013" y="3962400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Australia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25D2A34-45EA-1F43-8AE8-A2E759801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3598863"/>
            <a:ext cx="1444625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 America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725E6B7-DECB-914B-A0DA-77942BFB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5375275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Antarctica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BADED06-0232-CE45-9020-5A9D0333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245427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Atlantic Ocean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7184584-BB63-D240-8BB4-1481DAC69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324167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944A79D-7DAD-4245-9482-D80D65CF7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8" y="2789238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E03156C-1D47-FA4E-A77B-5788C97F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3386138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Indian Ocean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985EC70-3257-AD43-BDCF-A0318DE1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4670425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Southern Ocean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FE32B74-4380-404C-B4AA-DE2AF5754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154113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Arctic Ocean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21860408-9D0A-A044-8643-9ACD32F1714E}"/>
              </a:ext>
            </a:extLst>
          </p:cNvPr>
          <p:cNvSpPr txBox="1">
            <a:spLocks/>
          </p:cNvSpPr>
          <p:nvPr/>
        </p:nvSpPr>
        <p:spPr bwMode="auto">
          <a:xfrm>
            <a:off x="455613" y="207962"/>
            <a:ext cx="8229600" cy="893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Sofia Pro Light" pitchFamily="2" charset="77"/>
              </a:rPr>
              <a:t> Tell </a:t>
            </a:r>
            <a:r>
              <a:rPr lang="en-US" sz="2800" dirty="0" smtClean="0">
                <a:latin typeface="Sofia Pro Light" pitchFamily="2" charset="77"/>
              </a:rPr>
              <a:t>someone at home the </a:t>
            </a:r>
            <a:r>
              <a:rPr lang="en-US" sz="2800" dirty="0">
                <a:latin typeface="Sofia Pro Light" pitchFamily="2" charset="77"/>
              </a:rPr>
              <a:t>names of the world’s continents and oceans.</a:t>
            </a:r>
            <a:endParaRPr lang="en-US" sz="2600" dirty="0">
              <a:latin typeface="Sofia Pro Light" pitchFamily="2" charset="77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xmlns="" id="{9545D6DA-B830-F540-8277-B9BA1CB2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688" y="1255713"/>
            <a:ext cx="88106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2">
            <a:extLst>
              <a:ext uri="{FF2B5EF4-FFF2-40B4-BE49-F238E27FC236}">
                <a16:creationId xmlns:a16="http://schemas.microsoft.com/office/drawing/2014/main" xmlns="" id="{9E3B4EE5-AA95-A64C-9BC6-2B53EABBC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3938217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5</a:t>
            </a:r>
          </a:p>
        </p:txBody>
      </p:sp>
      <p:sp>
        <p:nvSpPr>
          <p:cNvPr id="19460" name="TextBox 22">
            <a:extLst>
              <a:ext uri="{FF2B5EF4-FFF2-40B4-BE49-F238E27FC236}">
                <a16:creationId xmlns:a16="http://schemas.microsoft.com/office/drawing/2014/main" xmlns="" id="{C432ADA6-47C3-E34D-8DE2-8489EE6E6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973" y="2939760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1</a:t>
            </a:r>
          </a:p>
        </p:txBody>
      </p:sp>
      <p:sp>
        <p:nvSpPr>
          <p:cNvPr id="19461" name="TextBox 22">
            <a:extLst>
              <a:ext uri="{FF2B5EF4-FFF2-40B4-BE49-F238E27FC236}">
                <a16:creationId xmlns:a16="http://schemas.microsoft.com/office/drawing/2014/main" xmlns="" id="{CB02EAC9-6EB7-C149-96F6-1A76CF933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89" y="3861302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1</a:t>
            </a:r>
          </a:p>
        </p:txBody>
      </p:sp>
      <p:sp>
        <p:nvSpPr>
          <p:cNvPr id="19462" name="TextBox 22">
            <a:extLst>
              <a:ext uri="{FF2B5EF4-FFF2-40B4-BE49-F238E27FC236}">
                <a16:creationId xmlns:a16="http://schemas.microsoft.com/office/drawing/2014/main" xmlns="" id="{4A00EAFC-8B04-4E49-BCD8-0D8870B7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860" y="2899197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2</a:t>
            </a:r>
          </a:p>
        </p:txBody>
      </p:sp>
      <p:sp>
        <p:nvSpPr>
          <p:cNvPr id="19463" name="TextBox 22">
            <a:extLst>
              <a:ext uri="{FF2B5EF4-FFF2-40B4-BE49-F238E27FC236}">
                <a16:creationId xmlns:a16="http://schemas.microsoft.com/office/drawing/2014/main" xmlns="" id="{EB8012D6-6E41-AA45-BC95-62E22E1D4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188" y="1804617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3</a:t>
            </a:r>
          </a:p>
        </p:txBody>
      </p:sp>
      <p:sp>
        <p:nvSpPr>
          <p:cNvPr id="19464" name="TextBox 22">
            <a:extLst>
              <a:ext uri="{FF2B5EF4-FFF2-40B4-BE49-F238E27FC236}">
                <a16:creationId xmlns:a16="http://schemas.microsoft.com/office/drawing/2014/main" xmlns="" id="{3FFA71A4-444E-B147-A2D6-F95A7EB7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898" y="5566822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ofia Pro Light" pitchFamily="2" charset="77"/>
              </a:rPr>
              <a:t>4</a:t>
            </a:r>
          </a:p>
        </p:txBody>
      </p:sp>
      <p:sp>
        <p:nvSpPr>
          <p:cNvPr id="19465" name="TextBox 22">
            <a:extLst>
              <a:ext uri="{FF2B5EF4-FFF2-40B4-BE49-F238E27FC236}">
                <a16:creationId xmlns:a16="http://schemas.microsoft.com/office/drawing/2014/main" xmlns="" id="{EA987D8B-9DEF-E748-8613-D4CB29EB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094" y="4883758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d</a:t>
            </a:r>
          </a:p>
        </p:txBody>
      </p:sp>
      <p:sp>
        <p:nvSpPr>
          <p:cNvPr id="19466" name="TextBox 22">
            <a:extLst>
              <a:ext uri="{FF2B5EF4-FFF2-40B4-BE49-F238E27FC236}">
                <a16:creationId xmlns:a16="http://schemas.microsoft.com/office/drawing/2014/main" xmlns="" id="{E55B15C2-E3F8-9E46-83E6-3A6F4644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984" y="3816536"/>
            <a:ext cx="419100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e</a:t>
            </a:r>
          </a:p>
        </p:txBody>
      </p:sp>
      <p:sp>
        <p:nvSpPr>
          <p:cNvPr id="19467" name="TextBox 22">
            <a:extLst>
              <a:ext uri="{FF2B5EF4-FFF2-40B4-BE49-F238E27FC236}">
                <a16:creationId xmlns:a16="http://schemas.microsoft.com/office/drawing/2014/main" xmlns="" id="{71AE3BE2-4B1F-B247-8678-FBFD5894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769" y="4619312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ofia Pro Light" pitchFamily="2" charset="77"/>
              </a:rPr>
              <a:t>c</a:t>
            </a:r>
          </a:p>
        </p:txBody>
      </p:sp>
      <p:sp>
        <p:nvSpPr>
          <p:cNvPr id="19468" name="TextBox 22">
            <a:extLst>
              <a:ext uri="{FF2B5EF4-FFF2-40B4-BE49-F238E27FC236}">
                <a16:creationId xmlns:a16="http://schemas.microsoft.com/office/drawing/2014/main" xmlns="" id="{53FA526C-5F00-9545-8A6D-76FD4B982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005" y="4625054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g</a:t>
            </a:r>
          </a:p>
        </p:txBody>
      </p:sp>
      <p:sp>
        <p:nvSpPr>
          <p:cNvPr id="19469" name="TextBox 22">
            <a:extLst>
              <a:ext uri="{FF2B5EF4-FFF2-40B4-BE49-F238E27FC236}">
                <a16:creationId xmlns:a16="http://schemas.microsoft.com/office/drawing/2014/main" xmlns="" id="{EEDF9A41-94DE-584B-A22E-72477908C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879" y="3005137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f</a:t>
            </a:r>
          </a:p>
        </p:txBody>
      </p:sp>
      <p:sp>
        <p:nvSpPr>
          <p:cNvPr id="19470" name="TextBox 22">
            <a:extLst>
              <a:ext uri="{FF2B5EF4-FFF2-40B4-BE49-F238E27FC236}">
                <a16:creationId xmlns:a16="http://schemas.microsoft.com/office/drawing/2014/main" xmlns="" id="{6606E0CE-1223-AE4A-B7EE-3D59A4904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239" y="2663825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a</a:t>
            </a:r>
          </a:p>
        </p:txBody>
      </p:sp>
      <p:sp>
        <p:nvSpPr>
          <p:cNvPr id="19471" name="TextBox 22">
            <a:extLst>
              <a:ext uri="{FF2B5EF4-FFF2-40B4-BE49-F238E27FC236}">
                <a16:creationId xmlns:a16="http://schemas.microsoft.com/office/drawing/2014/main" xmlns="" id="{0D462C66-F36F-A94A-B9AA-D2F5B315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322" y="1297828"/>
            <a:ext cx="4191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ofia Pro Light" pitchFamily="2" charset="77"/>
              </a:rPr>
              <a:t>b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21860408-9D0A-A044-8643-9ACD32F1714E}"/>
              </a:ext>
            </a:extLst>
          </p:cNvPr>
          <p:cNvSpPr txBox="1">
            <a:spLocks/>
          </p:cNvSpPr>
          <p:nvPr/>
        </p:nvSpPr>
        <p:spPr bwMode="auto">
          <a:xfrm>
            <a:off x="455613" y="279400"/>
            <a:ext cx="82296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Sofia Pro Light" pitchFamily="2" charset="77"/>
              </a:rPr>
              <a:t>What about upside down?</a:t>
            </a:r>
            <a:endParaRPr lang="en-US" sz="2600" dirty="0">
              <a:latin typeface="Sofia Pro Light" pitchFamily="2" charset="77"/>
              <a:ea typeface="+mj-ea"/>
              <a:cs typeface="+mj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DFA0DE7-E585-1D43-AACD-12C2BB8D0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615" y="4610766"/>
            <a:ext cx="14986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North America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387583-8B12-B94D-BCBB-4E6E6A9EC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362" y="4883758"/>
            <a:ext cx="844613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Europe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717A6C-A9DF-084F-9986-DF2267B8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8" y="3809206"/>
            <a:ext cx="711200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Africa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9942A84-83F8-0D4F-B898-499CF716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58" y="4610766"/>
            <a:ext cx="711200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Asia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A3031E9-7A27-5C46-937A-0BAE926B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43" y="2647950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Australia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25D2A34-45EA-1F43-8AE8-A2E759801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508" y="3000375"/>
            <a:ext cx="1444625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 America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725E6B7-DECB-914B-A0DA-77942BFB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319" y="1289891"/>
            <a:ext cx="1066800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Antarctica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BADED06-0232-CE45-9020-5A9D0333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63" y="3795713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Atlantic Ocean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7184584-BB63-D240-8BB4-1481DAC69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73" y="3722688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944A79D-7DAD-4245-9482-D80D65CF7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823" y="2808184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Pacific Ocean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E03156C-1D47-FA4E-A77B-5788C97F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556" y="2759075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Indian Ocean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985EC70-3257-AD43-BDCF-A0318DE1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1666267"/>
            <a:ext cx="1066800" cy="5540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Southern Ocean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FE32B74-4380-404C-B4AA-DE2AF5754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5422106"/>
            <a:ext cx="1066800" cy="5540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Sofia Pro Light" pitchFamily="2" charset="77"/>
              </a:rPr>
              <a:t>Arctic Ocean</a:t>
            </a:r>
          </a:p>
        </p:txBody>
      </p:sp>
    </p:spTree>
    <p:extLst>
      <p:ext uri="{BB962C8B-B14F-4D97-AF65-F5344CB8AC3E}">
        <p14:creationId xmlns:p14="http://schemas.microsoft.com/office/powerpoint/2010/main" val="18561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795D76-0608-2A4B-A5E3-203BE50B601E}"/>
              </a:ext>
            </a:extLst>
          </p:cNvPr>
          <p:cNvSpPr txBox="1">
            <a:spLocks/>
          </p:cNvSpPr>
          <p:nvPr/>
        </p:nvSpPr>
        <p:spPr bwMode="auto">
          <a:xfrm>
            <a:off x="455613" y="187960"/>
            <a:ext cx="82296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u="sng" dirty="0">
                <a:latin typeface="Sofia Pro Light" pitchFamily="2" charset="77"/>
              </a:rPr>
              <a:t>Activity</a:t>
            </a:r>
            <a:endParaRPr lang="en-US" sz="2600" u="sng" dirty="0">
              <a:latin typeface="Sofia Pro Light" pitchFamily="2" charset="77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3062FC-31D6-ED4E-8479-9C40992F5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58" y="948923"/>
            <a:ext cx="4441109" cy="56563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5FD3DC-47DF-354D-AE9B-6DF018A7B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41" y="641624"/>
            <a:ext cx="8690517" cy="5166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385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4816FE5-8B2B-2740-A867-02C3AAC0E4AC}"/>
              </a:ext>
            </a:extLst>
          </p:cNvPr>
          <p:cNvSpPr txBox="1">
            <a:spLocks/>
          </p:cNvSpPr>
          <p:nvPr/>
        </p:nvSpPr>
        <p:spPr bwMode="auto">
          <a:xfrm>
            <a:off x="89941" y="82447"/>
            <a:ext cx="8964118" cy="10110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 anchorCtr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u="sng" dirty="0">
                <a:latin typeface="Sofia Pro Light" pitchFamily="2" charset="77"/>
              </a:rPr>
              <a:t>Challenge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400" b="1" dirty="0">
              <a:latin typeface="Sofia Pro Ligh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300" dirty="0">
                <a:latin typeface="Sofia Pro Light" pitchFamily="2" charset="77"/>
              </a:rPr>
              <a:t>Which continent are these countries in? Look at an atlas to find out.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67E95CA-28FF-3D46-9768-5DE3A3F3DC17}"/>
              </a:ext>
            </a:extLst>
          </p:cNvPr>
          <p:cNvSpPr txBox="1">
            <a:spLocks/>
          </p:cNvSpPr>
          <p:nvPr/>
        </p:nvSpPr>
        <p:spPr bwMode="auto">
          <a:xfrm>
            <a:off x="89939" y="1074655"/>
            <a:ext cx="8964117" cy="5700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t" anchorCtr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endParaRPr lang="en-US" sz="2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b="1" dirty="0">
                <a:latin typeface="Sofia Pro Light" pitchFamily="2" charset="77"/>
              </a:rPr>
              <a:t>				</a:t>
            </a:r>
            <a:r>
              <a:rPr lang="en-US" sz="2600" b="1" u="sng" dirty="0">
                <a:latin typeface="Sofia Pro Light" pitchFamily="2" charset="77"/>
              </a:rPr>
              <a:t>Country</a:t>
            </a:r>
            <a:r>
              <a:rPr lang="en-US" sz="2600" b="1" dirty="0">
                <a:latin typeface="Sofia Pro Light" pitchFamily="2" charset="77"/>
              </a:rPr>
              <a:t>						</a:t>
            </a:r>
            <a:r>
              <a:rPr lang="en-US" sz="2600" b="1" u="sng" dirty="0">
                <a:latin typeface="Sofia Pro Light" pitchFamily="2" charset="77"/>
              </a:rPr>
              <a:t>Continent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u="sng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1) 		   	   USA	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2)			  Spain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3)		 	  Kenya 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4) 			  China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5)			Canada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6)			 Russia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7)			Sweden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8)			  Peru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		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2600" dirty="0">
              <a:latin typeface="Sofia Pro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710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4816FE5-8B2B-2740-A867-02C3AAC0E4AC}"/>
              </a:ext>
            </a:extLst>
          </p:cNvPr>
          <p:cNvSpPr txBox="1">
            <a:spLocks/>
          </p:cNvSpPr>
          <p:nvPr/>
        </p:nvSpPr>
        <p:spPr bwMode="auto">
          <a:xfrm>
            <a:off x="89941" y="82447"/>
            <a:ext cx="8964118" cy="10110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ctr" anchorCtr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u="sng" dirty="0">
                <a:latin typeface="Sofia Pro Light" pitchFamily="2" charset="77"/>
              </a:rPr>
              <a:t>Challenge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400" b="1" dirty="0">
              <a:latin typeface="Sofia Pro Light" pitchFamily="2" charset="7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300" dirty="0">
                <a:latin typeface="Sofia Pro Light" pitchFamily="2" charset="77"/>
              </a:rPr>
              <a:t>Which continent are these countries in? Look at an atlas to find out.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67E95CA-28FF-3D46-9768-5DE3A3F3DC17}"/>
              </a:ext>
            </a:extLst>
          </p:cNvPr>
          <p:cNvSpPr txBox="1">
            <a:spLocks/>
          </p:cNvSpPr>
          <p:nvPr/>
        </p:nvSpPr>
        <p:spPr bwMode="auto">
          <a:xfrm>
            <a:off x="89939" y="1074655"/>
            <a:ext cx="8964117" cy="5700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rIns="0" anchor="t" anchorCtr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4" charset="-128"/>
                <a:cs typeface="ＭＳ Ｐゴシック" pitchFamily="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endParaRPr lang="en-US" sz="2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b="1" dirty="0">
                <a:latin typeface="Sofia Pro Light" pitchFamily="2" charset="77"/>
              </a:rPr>
              <a:t>				</a:t>
            </a:r>
            <a:r>
              <a:rPr lang="en-US" sz="2600" b="1" u="sng" dirty="0">
                <a:latin typeface="Sofia Pro Light" pitchFamily="2" charset="77"/>
              </a:rPr>
              <a:t>Country</a:t>
            </a:r>
            <a:r>
              <a:rPr lang="en-US" sz="2600" b="1" dirty="0">
                <a:latin typeface="Sofia Pro Light" pitchFamily="2" charset="77"/>
              </a:rPr>
              <a:t>						</a:t>
            </a:r>
            <a:r>
              <a:rPr lang="en-US" sz="2600" b="1" u="sng" dirty="0">
                <a:latin typeface="Sofia Pro Light" pitchFamily="2" charset="77"/>
              </a:rPr>
              <a:t>Continent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u="sng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1) 		   	   USA	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2)			  Spain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3)		 	  Kenya 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4) 			  China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5)			Canada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6)			 Russia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7)			Sweden	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600" dirty="0">
                <a:latin typeface="Sofia Pro Light" pitchFamily="2" charset="77"/>
              </a:rPr>
              <a:t>	8)			  Peru		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		____________________________</a:t>
            </a:r>
            <a:endParaRPr lang="en-US" sz="2600" dirty="0">
              <a:latin typeface="Sofia Pro Light" pitchFamily="2" charset="77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2600" dirty="0">
              <a:latin typeface="Sofia Pro Ligh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D6BB53-BE61-0043-8514-86B383D0C570}"/>
              </a:ext>
            </a:extLst>
          </p:cNvPr>
          <p:cNvSpPr/>
          <p:nvPr/>
        </p:nvSpPr>
        <p:spPr>
          <a:xfrm>
            <a:off x="4548151" y="1749489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North America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D4C4A9-B8BE-E84F-9866-14DC1CCF39C9}"/>
              </a:ext>
            </a:extLst>
          </p:cNvPr>
          <p:cNvSpPr/>
          <p:nvPr/>
        </p:nvSpPr>
        <p:spPr>
          <a:xfrm>
            <a:off x="4548151" y="2397518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Europe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2FF31F-D026-5742-95AD-FDBED64E4198}"/>
              </a:ext>
            </a:extLst>
          </p:cNvPr>
          <p:cNvSpPr/>
          <p:nvPr/>
        </p:nvSpPr>
        <p:spPr>
          <a:xfrm>
            <a:off x="4564046" y="3029645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Africa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E431694-AC7C-844C-96C6-E42C5251CE2B}"/>
              </a:ext>
            </a:extLst>
          </p:cNvPr>
          <p:cNvSpPr/>
          <p:nvPr/>
        </p:nvSpPr>
        <p:spPr>
          <a:xfrm>
            <a:off x="4571997" y="3677674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Asia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2C4F1CF-D544-7149-A3CE-96526D467EC9}"/>
              </a:ext>
            </a:extLst>
          </p:cNvPr>
          <p:cNvSpPr/>
          <p:nvPr/>
        </p:nvSpPr>
        <p:spPr>
          <a:xfrm>
            <a:off x="4571997" y="4309801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North America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CE6615-CF8A-1440-AC80-673ACC8D43D6}"/>
              </a:ext>
            </a:extLst>
          </p:cNvPr>
          <p:cNvSpPr/>
          <p:nvPr/>
        </p:nvSpPr>
        <p:spPr>
          <a:xfrm>
            <a:off x="4564046" y="4965979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Asia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CACDAA-9020-D540-991D-18298CB6B0A9}"/>
              </a:ext>
            </a:extLst>
          </p:cNvPr>
          <p:cNvSpPr/>
          <p:nvPr/>
        </p:nvSpPr>
        <p:spPr>
          <a:xfrm>
            <a:off x="4564046" y="5598106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Europe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04C023-3F65-1F4E-B981-7627948C0CF7}"/>
              </a:ext>
            </a:extLst>
          </p:cNvPr>
          <p:cNvSpPr/>
          <p:nvPr/>
        </p:nvSpPr>
        <p:spPr>
          <a:xfrm>
            <a:off x="4548151" y="6246135"/>
            <a:ext cx="36973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Sofia Pro Light" pitchFamily="2" charset="77"/>
              </a:rPr>
              <a:t>South America</a:t>
            </a:r>
            <a:endParaRPr lang="en-US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301</Words>
  <Application>Microsoft Office PowerPoint</Application>
  <PresentationFormat>On-screen Show (4:3)</PresentationFormat>
  <Paragraphs>180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ＭＳ Ｐゴシック</vt:lpstr>
      <vt:lpstr>Sofia Pro Light</vt:lpstr>
      <vt:lpstr>Calibri</vt:lpstr>
      <vt:lpstr>Office Theme</vt:lpstr>
      <vt:lpstr>PowerPoint Presentation</vt:lpstr>
      <vt:lpstr>Let’s remind ourselves of the world’s continents and oceans.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Remind your partner of the names of the world continents and oceans.</dc:title>
  <dc:creator>CoCo</dc:creator>
  <cp:lastModifiedBy>Rachel Harvey</cp:lastModifiedBy>
  <cp:revision>34</cp:revision>
  <dcterms:created xsi:type="dcterms:W3CDTF">2017-06-02T10:22:02Z</dcterms:created>
  <dcterms:modified xsi:type="dcterms:W3CDTF">2020-05-14T11:11:36Z</dcterms:modified>
</cp:coreProperties>
</file>