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95" r:id="rId2"/>
    <p:sldId id="292" r:id="rId3"/>
    <p:sldId id="277" r:id="rId4"/>
    <p:sldId id="278" r:id="rId5"/>
    <p:sldId id="309" r:id="rId6"/>
    <p:sldId id="301" r:id="rId7"/>
    <p:sldId id="296" r:id="rId8"/>
    <p:sldId id="302" r:id="rId9"/>
    <p:sldId id="287" r:id="rId10"/>
    <p:sldId id="305" r:id="rId11"/>
    <p:sldId id="286" r:id="rId12"/>
    <p:sldId id="304" r:id="rId13"/>
    <p:sldId id="306" r:id="rId14"/>
    <p:sldId id="288" r:id="rId15"/>
    <p:sldId id="289" r:id="rId16"/>
    <p:sldId id="291" r:id="rId17"/>
    <p:sldId id="290" r:id="rId18"/>
    <p:sldId id="307" r:id="rId19"/>
    <p:sldId id="263" r:id="rId20"/>
    <p:sldId id="294" r:id="rId21"/>
  </p:sldIdLst>
  <p:sldSz cx="9144000" cy="6858000" type="screen4x3"/>
  <p:notesSz cx="6858000" cy="9144000"/>
  <p:embeddedFontLst>
    <p:embeddedFont>
      <p:font typeface="Tuffy" charset="0"/>
      <p:regular r:id="rId24"/>
      <p:bold r:id="rId25"/>
      <p:italic r:id="rId26"/>
      <p:boldItalic r:id="rId27"/>
    </p:embeddedFont>
    <p:embeddedFont>
      <p:font typeface="Sassoon Infant Rg" charset="0"/>
      <p:regular r:id="rId28"/>
      <p:bold r:id="rId29"/>
    </p:embeddedFont>
    <p:embeddedFont>
      <p:font typeface="MV Boli" pitchFamily="2" charset="0"/>
      <p:regular r:id="rId30"/>
    </p:embeddedFont>
    <p:embeddedFont>
      <p:font typeface="Roboto" charset="0"/>
      <p:regular r:id="rId31"/>
      <p:bold r:id="rId32"/>
      <p:italic r:id="rId33"/>
      <p:boldItalic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Twinkl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1726"/>
    <a:srgbClr val="18A0DB"/>
    <a:srgbClr val="F77509"/>
    <a:srgbClr val="ED696E"/>
    <a:srgbClr val="FFCF21"/>
    <a:srgbClr val="F4970C"/>
    <a:srgbClr val="F7BBBE"/>
    <a:srgbClr val="FFDC5B"/>
    <a:srgbClr val="47A39F"/>
    <a:srgbClr val="5AB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69" autoAdjust="0"/>
    <p:restoredTop sz="96370" autoAdjust="0"/>
  </p:normalViewPr>
  <p:slideViewPr>
    <p:cSldViewPr snapToGrid="0" showGuides="1">
      <p:cViewPr>
        <p:scale>
          <a:sx n="92" d="100"/>
          <a:sy n="92" d="100"/>
        </p:scale>
        <p:origin x="-1166" y="-34"/>
      </p:cViewPr>
      <p:guideLst>
        <p:guide orient="horz" pos="2160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924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latin typeface="Tuffy" panose="020B0603060100000000" pitchFamily="34" charset="0"/>
              <a:ea typeface="Tuffy" panose="020B06030601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822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681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989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573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455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831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657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06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892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147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E883D5-200B-4E9B-B879-8A9533A3716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  <p:sldLayoutId id="2147483667" r:id="rId3"/>
    <p:sldLayoutId id="2147483662" r:id="rId4"/>
    <p:sldLayoutId id="2147483663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42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youtube.com/watch?time_continue=1&amp;v=uqLNxJe4L2I" TargetMode="External"/><Relationship Id="rId4" Type="http://schemas.openxmlformats.org/officeDocument/2006/relationships/image" Target="../media/image6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43.jpe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20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0.png"/><Relationship Id="rId7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7543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A6CC701-B973-41CF-A482-D95564A298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1" t="2822" r="471" b="15992"/>
          <a:stretch/>
        </p:blipFill>
        <p:spPr>
          <a:xfrm>
            <a:off x="418280" y="1473201"/>
            <a:ext cx="8258994" cy="472881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AC420D2-CB41-411C-9F92-9DA3A638B51D}"/>
              </a:ext>
            </a:extLst>
          </p:cNvPr>
          <p:cNvSpPr/>
          <p:nvPr/>
        </p:nvSpPr>
        <p:spPr>
          <a:xfrm>
            <a:off x="4502331" y="1471513"/>
            <a:ext cx="4174942" cy="923330"/>
          </a:xfrm>
          <a:prstGeom prst="rect">
            <a:avLst/>
          </a:prstGeom>
          <a:solidFill>
            <a:srgbClr val="ED696E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Being active helps people to have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more energy to enjoy doing the things they love.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981F2BA-648C-4C29-AEB2-A305DE9A62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78562" y="2307393"/>
            <a:ext cx="1464155" cy="3709983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Feeling Fabulous!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AC084C4-BC98-40D3-A993-2877D84CF690}"/>
              </a:ext>
            </a:extLst>
          </p:cNvPr>
          <p:cNvSpPr/>
          <p:nvPr/>
        </p:nvSpPr>
        <p:spPr>
          <a:xfrm>
            <a:off x="4835326" y="5537431"/>
            <a:ext cx="3841947" cy="369332"/>
          </a:xfrm>
          <a:prstGeom prst="rect">
            <a:avLst/>
          </a:prstGeom>
          <a:solidFill>
            <a:srgbClr val="18A0DB"/>
          </a:solidFill>
        </p:spPr>
        <p:txBody>
          <a:bodyPr wrap="square" lIns="144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It can help people to sleep better.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2BA0D8F-222F-45AC-B358-10A1F1BB81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180" y="2489605"/>
            <a:ext cx="1656435" cy="362937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19A65CE3-9F63-4B13-9CDB-D0B2F7A4987F}"/>
              </a:ext>
            </a:extLst>
          </p:cNvPr>
          <p:cNvGrpSpPr/>
          <p:nvPr/>
        </p:nvGrpSpPr>
        <p:grpSpPr>
          <a:xfrm>
            <a:off x="457199" y="1473201"/>
            <a:ext cx="4045133" cy="4728816"/>
            <a:chOff x="457199" y="1473201"/>
            <a:chExt cx="4045133" cy="472881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E7CEB3FA-7F3A-4355-BF4E-8956FFEC108B}"/>
                </a:ext>
              </a:extLst>
            </p:cNvPr>
            <p:cNvSpPr/>
            <p:nvPr/>
          </p:nvSpPr>
          <p:spPr>
            <a:xfrm>
              <a:off x="457199" y="1473201"/>
              <a:ext cx="4045132" cy="472881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4897EC7E-C865-440A-8318-0F986BBA0414}"/>
                </a:ext>
              </a:extLst>
            </p:cNvPr>
            <p:cNvCxnSpPr>
              <a:cxnSpLocks/>
            </p:cNvCxnSpPr>
            <p:nvPr/>
          </p:nvCxnSpPr>
          <p:spPr>
            <a:xfrm>
              <a:off x="4493240" y="1473201"/>
              <a:ext cx="9092" cy="4728816"/>
            </a:xfrm>
            <a:prstGeom prst="line">
              <a:avLst/>
            </a:prstGeom>
            <a:ln w="38100">
              <a:solidFill>
                <a:srgbClr val="D617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B0E01E7-FB32-4979-BAD6-B0B996CDFAB4}"/>
              </a:ext>
            </a:extLst>
          </p:cNvPr>
          <p:cNvGrpSpPr/>
          <p:nvPr/>
        </p:nvGrpSpPr>
        <p:grpSpPr>
          <a:xfrm>
            <a:off x="-917722" y="1331842"/>
            <a:ext cx="5300878" cy="5018281"/>
            <a:chOff x="-917722" y="1331842"/>
            <a:chExt cx="5300878" cy="501828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494953-434F-4617-BC19-F8963DF3D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73" t="-3078" r="26897"/>
            <a:stretch/>
          </p:blipFill>
          <p:spPr>
            <a:xfrm>
              <a:off x="1021914" y="1331842"/>
              <a:ext cx="3348938" cy="4713086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0EA86D4E-3481-466E-A59C-B5CCABF397EC}"/>
                </a:ext>
              </a:extLst>
            </p:cNvPr>
            <p:cNvGrpSpPr/>
            <p:nvPr/>
          </p:nvGrpSpPr>
          <p:grpSpPr>
            <a:xfrm>
              <a:off x="-917722" y="1331843"/>
              <a:ext cx="5300878" cy="5018280"/>
              <a:chOff x="-917722" y="1331843"/>
              <a:chExt cx="5300878" cy="501828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74FD54E9-D006-40B0-B314-8F59FDD41EF2}"/>
                  </a:ext>
                </a:extLst>
              </p:cNvPr>
              <p:cNvGrpSpPr/>
              <p:nvPr/>
            </p:nvGrpSpPr>
            <p:grpSpPr>
              <a:xfrm>
                <a:off x="-917722" y="1331843"/>
                <a:ext cx="5300878" cy="5018280"/>
                <a:chOff x="-917722" y="1331843"/>
                <a:chExt cx="5300878" cy="5018280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xmlns="" id="{23205BBE-3BF3-444B-BC08-F18085075B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761020" flipH="1">
                  <a:off x="-917722" y="2803519"/>
                  <a:ext cx="4631635" cy="2934498"/>
                </a:xfrm>
                <a:prstGeom prst="rect">
                  <a:avLst/>
                </a:prstGeom>
              </p:spPr>
            </p:pic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xmlns="" id="{BB5965A6-9755-451D-9BFC-036E67AC0E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766" y="1488931"/>
                  <a:ext cx="3036897" cy="4555997"/>
                </a:xfrm>
                <a:prstGeom prst="roundRect">
                  <a:avLst>
                    <a:gd name="adj" fmla="val 4676"/>
                  </a:avLst>
                </a:prstGeom>
              </p:spPr>
            </p:pic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xmlns="" id="{2FC444C9-BD8D-44BD-A2A3-A61B3C1665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5825" y="1331843"/>
                  <a:ext cx="3397331" cy="5018280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xmlns="" id="{BD43FD0B-FDB5-4736-A626-BD0CB7917E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577" t="-4284" r="39957" b="69168"/>
                <a:stretch/>
              </p:blipFill>
              <p:spPr>
                <a:xfrm rot="19761020" flipH="1">
                  <a:off x="385495" y="2820166"/>
                  <a:ext cx="901607" cy="1030481"/>
                </a:xfrm>
                <a:prstGeom prst="rect">
                  <a:avLst/>
                </a:prstGeom>
              </p:spPr>
            </p:pic>
          </p:grpSp>
          <p:sp>
            <p:nvSpPr>
              <p:cNvPr id="42" name="Rectangle 2">
                <a:extLst>
                  <a:ext uri="{FF2B5EF4-FFF2-40B4-BE49-F238E27FC236}">
                    <a16:creationId xmlns:a16="http://schemas.microsoft.com/office/drawing/2014/main" xmlns="" id="{C074D7B1-4F00-4B22-9DAA-F75BB06C5C9F}"/>
                  </a:ext>
                </a:extLst>
              </p:cNvPr>
              <p:cNvSpPr/>
              <p:nvPr/>
            </p:nvSpPr>
            <p:spPr>
              <a:xfrm>
                <a:off x="2592599" y="1861566"/>
                <a:ext cx="1585547" cy="2117143"/>
              </a:xfrm>
              <a:custGeom>
                <a:avLst/>
                <a:gdLst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0 w 1199002"/>
                  <a:gd name="connsiteY3" fmla="*/ 2114747 h 2114747"/>
                  <a:gd name="connsiteX4" fmla="*/ 0 w 1199002"/>
                  <a:gd name="connsiteY4" fmla="*/ 0 h 2114747"/>
                  <a:gd name="connsiteX0" fmla="*/ 0 w 1213272"/>
                  <a:gd name="connsiteY0" fmla="*/ 0 h 2139915"/>
                  <a:gd name="connsiteX1" fmla="*/ 1199002 w 1213272"/>
                  <a:gd name="connsiteY1" fmla="*/ 0 h 2139915"/>
                  <a:gd name="connsiteX2" fmla="*/ 1199002 w 1213272"/>
                  <a:gd name="connsiteY2" fmla="*/ 2114747 h 2139915"/>
                  <a:gd name="connsiteX3" fmla="*/ 1213272 w 1213272"/>
                  <a:gd name="connsiteY3" fmla="*/ 2139915 h 2139915"/>
                  <a:gd name="connsiteX4" fmla="*/ 0 w 1213272"/>
                  <a:gd name="connsiteY4" fmla="*/ 0 h 2139915"/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1117645 w 1199002"/>
                  <a:gd name="connsiteY3" fmla="*/ 2111298 h 2114747"/>
                  <a:gd name="connsiteX4" fmla="*/ 0 w 1199002"/>
                  <a:gd name="connsiteY4" fmla="*/ 0 h 2114747"/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1198104 w 1199002"/>
                  <a:gd name="connsiteY3" fmla="*/ 2113164 h 2114747"/>
                  <a:gd name="connsiteX4" fmla="*/ 0 w 1199002"/>
                  <a:gd name="connsiteY4" fmla="*/ 0 h 2114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9002" h="2114747">
                    <a:moveTo>
                      <a:pt x="0" y="0"/>
                    </a:moveTo>
                    <a:lnTo>
                      <a:pt x="1199002" y="0"/>
                    </a:lnTo>
                    <a:lnTo>
                      <a:pt x="1199002" y="2114747"/>
                    </a:lnTo>
                    <a:lnTo>
                      <a:pt x="1198104" y="21131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2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19D74E8-8E75-4D3D-AD8B-770797D4A085}"/>
              </a:ext>
            </a:extLst>
          </p:cNvPr>
          <p:cNvSpPr/>
          <p:nvPr/>
        </p:nvSpPr>
        <p:spPr>
          <a:xfrm>
            <a:off x="1193074" y="4197229"/>
            <a:ext cx="2985072" cy="1495806"/>
          </a:xfrm>
          <a:prstGeom prst="rect">
            <a:avLst/>
          </a:prstGeom>
          <a:solidFill>
            <a:srgbClr val="D61726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Movement is great for our physical wellbeing. Exercise also helps our mental wellbeing, which is just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as important.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D7FBE036-6E0C-4E99-9BFA-C0E9A95B8B8D}"/>
              </a:ext>
            </a:extLst>
          </p:cNvPr>
          <p:cNvSpPr/>
          <p:nvPr/>
        </p:nvSpPr>
        <p:spPr>
          <a:xfrm>
            <a:off x="4518734" y="4217440"/>
            <a:ext cx="2796466" cy="923330"/>
          </a:xfrm>
          <a:prstGeom prst="rect">
            <a:avLst/>
          </a:prstGeom>
          <a:solidFill>
            <a:srgbClr val="18A0DB"/>
          </a:solidFill>
        </p:spPr>
        <p:txBody>
          <a:bodyPr wrap="square" lIns="144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Many people feel more relaxed and positive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after exercising. 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62B69A8A-27B9-4E23-B462-0F3F427608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1" b="12936"/>
          <a:stretch/>
        </p:blipFill>
        <p:spPr>
          <a:xfrm flipH="1">
            <a:off x="6678560" y="2307392"/>
            <a:ext cx="1064717" cy="323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4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18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4055E76A-DDC3-41B3-88A3-8339765D5022}"/>
              </a:ext>
            </a:extLst>
          </p:cNvPr>
          <p:cNvGrpSpPr/>
          <p:nvPr/>
        </p:nvGrpSpPr>
        <p:grpSpPr>
          <a:xfrm>
            <a:off x="448873" y="1315719"/>
            <a:ext cx="8237109" cy="4886298"/>
            <a:chOff x="448873" y="1315719"/>
            <a:chExt cx="8237109" cy="4886298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xmlns="" id="{E32912C3-80DA-4C45-AC4A-CFD82CE6F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3" t="11921" r="39968" b="53614"/>
            <a:stretch/>
          </p:blipFill>
          <p:spPr>
            <a:xfrm>
              <a:off x="448873" y="1315719"/>
              <a:ext cx="8237109" cy="4886298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xmlns="" id="{22F72F99-26E8-4FFB-B102-55D793D6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651" y="1873224"/>
              <a:ext cx="7201989" cy="3804765"/>
            </a:xfrm>
            <a:prstGeom prst="rect">
              <a:avLst/>
            </a:prstGeom>
          </p:spPr>
        </p:pic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How Much Should You Exercise?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2D5ADCF8-810A-4B64-9DD9-1C8507842444}"/>
              </a:ext>
            </a:extLst>
          </p:cNvPr>
          <p:cNvGrpSpPr/>
          <p:nvPr/>
        </p:nvGrpSpPr>
        <p:grpSpPr>
          <a:xfrm>
            <a:off x="6591071" y="1714640"/>
            <a:ext cx="1709581" cy="2055041"/>
            <a:chOff x="2831729" y="4279769"/>
            <a:chExt cx="1709581" cy="2055041"/>
          </a:xfrm>
        </p:grpSpPr>
        <p:sp>
          <p:nvSpPr>
            <p:cNvPr id="42" name="Rectangle: Top Corners Rounded 41">
              <a:extLst>
                <a:ext uri="{FF2B5EF4-FFF2-40B4-BE49-F238E27FC236}">
                  <a16:creationId xmlns:a16="http://schemas.microsoft.com/office/drawing/2014/main" xmlns="" id="{0EDF308E-336F-4054-A79F-39EC52C63E49}"/>
                </a:ext>
              </a:extLst>
            </p:cNvPr>
            <p:cNvSpPr/>
            <p:nvPr/>
          </p:nvSpPr>
          <p:spPr>
            <a:xfrm>
              <a:off x="2831729" y="4279769"/>
              <a:ext cx="1709581" cy="2055041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ED6A6B">
                <a:alpha val="86000"/>
              </a:srgbClr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4452E2F-8BAE-43B1-89B8-62A6D2A0C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1974" y="4350377"/>
              <a:ext cx="1418245" cy="1893412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030A1747-C351-48EA-B7BC-EC26074E08CD}"/>
                </a:ext>
              </a:extLst>
            </p:cNvPr>
            <p:cNvSpPr/>
            <p:nvPr/>
          </p:nvSpPr>
          <p:spPr>
            <a:xfrm>
              <a:off x="3652392" y="5486400"/>
              <a:ext cx="91315" cy="91315"/>
            </a:xfrm>
            <a:prstGeom prst="ellipse">
              <a:avLst/>
            </a:prstGeom>
            <a:solidFill>
              <a:srgbClr val="00A0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F4071B26-3E89-4694-9831-834BC0B45FDB}"/>
              </a:ext>
            </a:extLst>
          </p:cNvPr>
          <p:cNvSpPr/>
          <p:nvPr/>
        </p:nvSpPr>
        <p:spPr>
          <a:xfrm>
            <a:off x="6604986" y="1869187"/>
            <a:ext cx="16914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30 minutes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3F632530-D240-45BC-A2D3-3889416073DC}"/>
              </a:ext>
            </a:extLst>
          </p:cNvPr>
          <p:cNvGrpSpPr/>
          <p:nvPr/>
        </p:nvGrpSpPr>
        <p:grpSpPr>
          <a:xfrm>
            <a:off x="6591071" y="3813777"/>
            <a:ext cx="1709581" cy="2055041"/>
            <a:chOff x="6371263" y="4279769"/>
            <a:chExt cx="1709581" cy="2055041"/>
          </a:xfrm>
        </p:grpSpPr>
        <p:sp>
          <p:nvSpPr>
            <p:cNvPr id="46" name="Rectangle: Top Corners Rounded 45">
              <a:extLst>
                <a:ext uri="{FF2B5EF4-FFF2-40B4-BE49-F238E27FC236}">
                  <a16:creationId xmlns:a16="http://schemas.microsoft.com/office/drawing/2014/main" xmlns="" id="{988A1D8D-1FAB-4997-BE96-FA3FD30EE8AB}"/>
                </a:ext>
              </a:extLst>
            </p:cNvPr>
            <p:cNvSpPr/>
            <p:nvPr/>
          </p:nvSpPr>
          <p:spPr>
            <a:xfrm>
              <a:off x="6371263" y="4279769"/>
              <a:ext cx="1709581" cy="2055041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ED6A6B">
                <a:alpha val="86000"/>
              </a:srgbClr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70E6C203-8DD7-4569-8EEB-9CAF7520F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4140" y="4350377"/>
              <a:ext cx="1418245" cy="1893412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80291C0A-8388-4D4E-9720-267470FF6D18}"/>
                </a:ext>
              </a:extLst>
            </p:cNvPr>
            <p:cNvSpPr/>
            <p:nvPr/>
          </p:nvSpPr>
          <p:spPr>
            <a:xfrm>
              <a:off x="7175223" y="5482590"/>
              <a:ext cx="91315" cy="91315"/>
            </a:xfrm>
            <a:prstGeom prst="ellipse">
              <a:avLst/>
            </a:prstGeom>
            <a:solidFill>
              <a:srgbClr val="00A0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32B5FEBD-3A09-4642-8AB1-5471DD505447}"/>
              </a:ext>
            </a:extLst>
          </p:cNvPr>
          <p:cNvSpPr/>
          <p:nvPr/>
        </p:nvSpPr>
        <p:spPr>
          <a:xfrm>
            <a:off x="6903332" y="4534866"/>
            <a:ext cx="1074711" cy="107305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88F4BF53-19D1-43C1-9032-38CCF09FC4F5}"/>
              </a:ext>
            </a:extLst>
          </p:cNvPr>
          <p:cNvGrpSpPr/>
          <p:nvPr/>
        </p:nvGrpSpPr>
        <p:grpSpPr>
          <a:xfrm>
            <a:off x="4821367" y="3813777"/>
            <a:ext cx="1709581" cy="2055041"/>
            <a:chOff x="4601559" y="4279769"/>
            <a:chExt cx="1709581" cy="2055041"/>
          </a:xfrm>
        </p:grpSpPr>
        <p:sp>
          <p:nvSpPr>
            <p:cNvPr id="44" name="Rectangle: Top Corners Rounded 43">
              <a:extLst>
                <a:ext uri="{FF2B5EF4-FFF2-40B4-BE49-F238E27FC236}">
                  <a16:creationId xmlns:a16="http://schemas.microsoft.com/office/drawing/2014/main" xmlns="" id="{343F1EBC-EF33-4EC8-9946-7E18EBADC070}"/>
                </a:ext>
              </a:extLst>
            </p:cNvPr>
            <p:cNvSpPr/>
            <p:nvPr/>
          </p:nvSpPr>
          <p:spPr>
            <a:xfrm>
              <a:off x="4601559" y="4279769"/>
              <a:ext cx="1709581" cy="2055041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ED6A6B">
                <a:alpha val="86000"/>
              </a:srgbClr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518E4510-1E40-443B-BD1A-98950320D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2173" y="4350377"/>
              <a:ext cx="1418245" cy="1893412"/>
            </a:xfrm>
            <a:prstGeom prst="rect">
              <a:avLst/>
            </a:prstGeom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9CC16113-F944-463E-A646-AB360E194E32}"/>
                </a:ext>
              </a:extLst>
            </p:cNvPr>
            <p:cNvSpPr/>
            <p:nvPr/>
          </p:nvSpPr>
          <p:spPr>
            <a:xfrm>
              <a:off x="5422492" y="5482590"/>
              <a:ext cx="91315" cy="91315"/>
            </a:xfrm>
            <a:prstGeom prst="ellipse">
              <a:avLst/>
            </a:prstGeom>
            <a:solidFill>
              <a:srgbClr val="00A0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F72FB6AC-63DD-4724-B304-1BAD08824C53}"/>
              </a:ext>
            </a:extLst>
          </p:cNvPr>
          <p:cNvSpPr/>
          <p:nvPr/>
        </p:nvSpPr>
        <p:spPr>
          <a:xfrm>
            <a:off x="4841648" y="3968324"/>
            <a:ext cx="168508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45 minutes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5189DB4C-2C6F-41D4-8193-F882D2B505AF}"/>
              </a:ext>
            </a:extLst>
          </p:cNvPr>
          <p:cNvGrpSpPr/>
          <p:nvPr/>
        </p:nvGrpSpPr>
        <p:grpSpPr>
          <a:xfrm>
            <a:off x="4821241" y="1714640"/>
            <a:ext cx="1709581" cy="2055041"/>
            <a:chOff x="1061899" y="4279769"/>
            <a:chExt cx="1709581" cy="2055041"/>
          </a:xfrm>
        </p:grpSpPr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xmlns="" id="{8A415853-92E6-4D81-B5D5-F16666099196}"/>
                </a:ext>
              </a:extLst>
            </p:cNvPr>
            <p:cNvSpPr/>
            <p:nvPr/>
          </p:nvSpPr>
          <p:spPr>
            <a:xfrm>
              <a:off x="1061899" y="4279769"/>
              <a:ext cx="1709581" cy="2055041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ED6A6B">
                <a:alpha val="86000"/>
              </a:srgbClr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334E275E-5E06-443E-B4A0-6BC64508D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1715" y="4350377"/>
              <a:ext cx="1418245" cy="1893412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7D7E0B90-414C-4681-8ED1-D5110878B8B7}"/>
                </a:ext>
              </a:extLst>
            </p:cNvPr>
            <p:cNvSpPr/>
            <p:nvPr/>
          </p:nvSpPr>
          <p:spPr>
            <a:xfrm>
              <a:off x="1891383" y="5486400"/>
              <a:ext cx="91315" cy="91315"/>
            </a:xfrm>
            <a:prstGeom prst="ellipse">
              <a:avLst/>
            </a:prstGeom>
            <a:solidFill>
              <a:srgbClr val="00A0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B7BBAAC7-A597-49B4-AD72-D3F5AA3CDA91}"/>
              </a:ext>
            </a:extLst>
          </p:cNvPr>
          <p:cNvSpPr/>
          <p:nvPr/>
        </p:nvSpPr>
        <p:spPr>
          <a:xfrm>
            <a:off x="5161705" y="2435729"/>
            <a:ext cx="1076600" cy="1076600"/>
          </a:xfrm>
          <a:custGeom>
            <a:avLst/>
            <a:gdLst>
              <a:gd name="connsiteX0" fmla="*/ 0 w 1076600"/>
              <a:gd name="connsiteY0" fmla="*/ 538300 h 1076600"/>
              <a:gd name="connsiteX1" fmla="*/ 10936 w 1076600"/>
              <a:gd name="connsiteY1" fmla="*/ 646786 h 1076600"/>
              <a:gd name="connsiteX2" fmla="*/ 538300 w 1076600"/>
              <a:gd name="connsiteY2" fmla="*/ 1076599 h 1076600"/>
              <a:gd name="connsiteX3" fmla="*/ 1065664 w 1076600"/>
              <a:gd name="connsiteY3" fmla="*/ 646786 h 1076600"/>
              <a:gd name="connsiteX4" fmla="*/ 1076600 w 1076600"/>
              <a:gd name="connsiteY4" fmla="*/ 538300 h 1076600"/>
              <a:gd name="connsiteX5" fmla="*/ 1076600 w 1076600"/>
              <a:gd name="connsiteY5" fmla="*/ 538300 h 1076600"/>
              <a:gd name="connsiteX6" fmla="*/ 538300 w 1076600"/>
              <a:gd name="connsiteY6" fmla="*/ 1076600 h 1076600"/>
              <a:gd name="connsiteX7" fmla="*/ 0 w 1076600"/>
              <a:gd name="connsiteY7" fmla="*/ 538300 h 1076600"/>
              <a:gd name="connsiteX8" fmla="*/ 538300 w 1076600"/>
              <a:gd name="connsiteY8" fmla="*/ 0 h 1076600"/>
              <a:gd name="connsiteX9" fmla="*/ 1065664 w 1076600"/>
              <a:gd name="connsiteY9" fmla="*/ 429814 h 1076600"/>
              <a:gd name="connsiteX10" fmla="*/ 1076600 w 1076600"/>
              <a:gd name="connsiteY10" fmla="*/ 538299 h 1076600"/>
              <a:gd name="connsiteX11" fmla="*/ 538300 w 1076600"/>
              <a:gd name="connsiteY11" fmla="*/ 538299 h 10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76600" h="1076600">
                <a:moveTo>
                  <a:pt x="0" y="538300"/>
                </a:moveTo>
                <a:lnTo>
                  <a:pt x="10936" y="646786"/>
                </a:lnTo>
                <a:cubicBezTo>
                  <a:pt x="61131" y="892080"/>
                  <a:pt x="278167" y="1076599"/>
                  <a:pt x="538300" y="1076599"/>
                </a:cubicBezTo>
                <a:cubicBezTo>
                  <a:pt x="798433" y="1076599"/>
                  <a:pt x="1015469" y="892080"/>
                  <a:pt x="1065664" y="646786"/>
                </a:cubicBezTo>
                <a:lnTo>
                  <a:pt x="1076600" y="538300"/>
                </a:lnTo>
                <a:lnTo>
                  <a:pt x="1076600" y="538300"/>
                </a:lnTo>
                <a:cubicBezTo>
                  <a:pt x="1076600" y="835595"/>
                  <a:pt x="835595" y="1076600"/>
                  <a:pt x="538300" y="1076600"/>
                </a:cubicBezTo>
                <a:cubicBezTo>
                  <a:pt x="241005" y="1076600"/>
                  <a:pt x="0" y="835595"/>
                  <a:pt x="0" y="538300"/>
                </a:cubicBezTo>
                <a:close/>
                <a:moveTo>
                  <a:pt x="538300" y="0"/>
                </a:moveTo>
                <a:cubicBezTo>
                  <a:pt x="798433" y="0"/>
                  <a:pt x="1015469" y="184520"/>
                  <a:pt x="1065664" y="429814"/>
                </a:cubicBezTo>
                <a:lnTo>
                  <a:pt x="1076600" y="538299"/>
                </a:lnTo>
                <a:lnTo>
                  <a:pt x="538300" y="538299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5DD2C004-B393-4070-A49A-74E7B589AA76}"/>
              </a:ext>
            </a:extLst>
          </p:cNvPr>
          <p:cNvSpPr/>
          <p:nvPr/>
        </p:nvSpPr>
        <p:spPr>
          <a:xfrm>
            <a:off x="6595442" y="3968324"/>
            <a:ext cx="170099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60 minutes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B029AFB8-FECE-4673-BAC4-79FCA42EECA8}"/>
              </a:ext>
            </a:extLst>
          </p:cNvPr>
          <p:cNvSpPr/>
          <p:nvPr/>
        </p:nvSpPr>
        <p:spPr>
          <a:xfrm rot="5400000">
            <a:off x="6922495" y="2432178"/>
            <a:ext cx="1083701" cy="1076600"/>
          </a:xfrm>
          <a:custGeom>
            <a:avLst/>
            <a:gdLst>
              <a:gd name="connsiteX0" fmla="*/ 1083693 w 1083701"/>
              <a:gd name="connsiteY0" fmla="*/ 538380 h 1076600"/>
              <a:gd name="connsiteX1" fmla="*/ 1083700 w 1083701"/>
              <a:gd name="connsiteY1" fmla="*/ 538300 h 1076600"/>
              <a:gd name="connsiteX2" fmla="*/ 1083693 w 1083701"/>
              <a:gd name="connsiteY2" fmla="*/ 538221 h 1076600"/>
              <a:gd name="connsiteX3" fmla="*/ 1083701 w 1083701"/>
              <a:gd name="connsiteY3" fmla="*/ 538300 h 1076600"/>
              <a:gd name="connsiteX4" fmla="*/ 1073383 w 1083701"/>
              <a:gd name="connsiteY4" fmla="*/ 435941 h 1076600"/>
              <a:gd name="connsiteX5" fmla="*/ 1075293 w 1083701"/>
              <a:gd name="connsiteY5" fmla="*/ 443012 h 1076600"/>
              <a:gd name="connsiteX6" fmla="*/ 1083693 w 1083701"/>
              <a:gd name="connsiteY6" fmla="*/ 538221 h 1076600"/>
              <a:gd name="connsiteX7" fmla="*/ 1073383 w 1083701"/>
              <a:gd name="connsiteY7" fmla="*/ 640659 h 1076600"/>
              <a:gd name="connsiteX8" fmla="*/ 1083693 w 1083701"/>
              <a:gd name="connsiteY8" fmla="*/ 538380 h 1076600"/>
              <a:gd name="connsiteX9" fmla="*/ 1075293 w 1083701"/>
              <a:gd name="connsiteY9" fmla="*/ 633588 h 1076600"/>
              <a:gd name="connsiteX10" fmla="*/ 1064773 w 1083701"/>
              <a:gd name="connsiteY10" fmla="*/ 404069 h 1076600"/>
              <a:gd name="connsiteX11" fmla="*/ 1072765 w 1083701"/>
              <a:gd name="connsiteY11" fmla="*/ 429814 h 1076600"/>
              <a:gd name="connsiteX12" fmla="*/ 1073383 w 1083701"/>
              <a:gd name="connsiteY12" fmla="*/ 435941 h 1076600"/>
              <a:gd name="connsiteX13" fmla="*/ 1064773 w 1083701"/>
              <a:gd name="connsiteY13" fmla="*/ 672531 h 1076600"/>
              <a:gd name="connsiteX14" fmla="*/ 1073383 w 1083701"/>
              <a:gd name="connsiteY14" fmla="*/ 640659 h 1076600"/>
              <a:gd name="connsiteX15" fmla="*/ 1072765 w 1083701"/>
              <a:gd name="connsiteY15" fmla="*/ 646786 h 1076600"/>
              <a:gd name="connsiteX16" fmla="*/ 1044912 w 1083701"/>
              <a:gd name="connsiteY16" fmla="*/ 340087 h 1076600"/>
              <a:gd name="connsiteX17" fmla="*/ 1051036 w 1083701"/>
              <a:gd name="connsiteY17" fmla="*/ 353215 h 1076600"/>
              <a:gd name="connsiteX18" fmla="*/ 1064773 w 1083701"/>
              <a:gd name="connsiteY18" fmla="*/ 404069 h 1076600"/>
              <a:gd name="connsiteX19" fmla="*/ 1044912 w 1083701"/>
              <a:gd name="connsiteY19" fmla="*/ 736513 h 1076600"/>
              <a:gd name="connsiteX20" fmla="*/ 1064773 w 1083701"/>
              <a:gd name="connsiteY20" fmla="*/ 672531 h 1076600"/>
              <a:gd name="connsiteX21" fmla="*/ 1051036 w 1083701"/>
              <a:gd name="connsiteY21" fmla="*/ 723386 h 1076600"/>
              <a:gd name="connsiteX22" fmla="*/ 1036081 w 1083701"/>
              <a:gd name="connsiteY22" fmla="*/ 742087 h 1076600"/>
              <a:gd name="connsiteX23" fmla="*/ 1065664 w 1083701"/>
              <a:gd name="connsiteY23" fmla="*/ 646786 h 1076600"/>
              <a:gd name="connsiteX24" fmla="*/ 1076600 w 1083701"/>
              <a:gd name="connsiteY24" fmla="*/ 538300 h 1076600"/>
              <a:gd name="connsiteX25" fmla="*/ 1065664 w 1083701"/>
              <a:gd name="connsiteY25" fmla="*/ 646786 h 1076600"/>
              <a:gd name="connsiteX26" fmla="*/ 1039262 w 1083701"/>
              <a:gd name="connsiteY26" fmla="*/ 735681 h 1076600"/>
              <a:gd name="connsiteX27" fmla="*/ 1028824 w 1083701"/>
              <a:gd name="connsiteY27" fmla="*/ 305602 h 1076600"/>
              <a:gd name="connsiteX28" fmla="*/ 1041399 w 1083701"/>
              <a:gd name="connsiteY28" fmla="*/ 328769 h 1076600"/>
              <a:gd name="connsiteX29" fmla="*/ 1044912 w 1083701"/>
              <a:gd name="connsiteY29" fmla="*/ 340087 h 1076600"/>
              <a:gd name="connsiteX30" fmla="*/ 1028824 w 1083701"/>
              <a:gd name="connsiteY30" fmla="*/ 770998 h 1076600"/>
              <a:gd name="connsiteX31" fmla="*/ 1044912 w 1083701"/>
              <a:gd name="connsiteY31" fmla="*/ 736513 h 1076600"/>
              <a:gd name="connsiteX32" fmla="*/ 1041399 w 1083701"/>
              <a:gd name="connsiteY32" fmla="*/ 747831 h 1076600"/>
              <a:gd name="connsiteX33" fmla="*/ 1021739 w 1083701"/>
              <a:gd name="connsiteY33" fmla="*/ 770969 h 1076600"/>
              <a:gd name="connsiteX34" fmla="*/ 1036081 w 1083701"/>
              <a:gd name="connsiteY34" fmla="*/ 742087 h 1076600"/>
              <a:gd name="connsiteX35" fmla="*/ 1034298 w 1083701"/>
              <a:gd name="connsiteY35" fmla="*/ 747831 h 1076600"/>
              <a:gd name="connsiteX36" fmla="*/ 999981 w 1083701"/>
              <a:gd name="connsiteY36" fmla="*/ 252462 h 1076600"/>
              <a:gd name="connsiteX37" fmla="*/ 1012382 w 1083701"/>
              <a:gd name="connsiteY37" fmla="*/ 270358 h 1076600"/>
              <a:gd name="connsiteX38" fmla="*/ 1028824 w 1083701"/>
              <a:gd name="connsiteY38" fmla="*/ 305602 h 1076600"/>
              <a:gd name="connsiteX39" fmla="*/ 999981 w 1083701"/>
              <a:gd name="connsiteY39" fmla="*/ 824138 h 1076600"/>
              <a:gd name="connsiteX40" fmla="*/ 1028824 w 1083701"/>
              <a:gd name="connsiteY40" fmla="*/ 770998 h 1076600"/>
              <a:gd name="connsiteX41" fmla="*/ 1012382 w 1083701"/>
              <a:gd name="connsiteY41" fmla="*/ 806243 h 1076600"/>
              <a:gd name="connsiteX42" fmla="*/ 990269 w 1083701"/>
              <a:gd name="connsiteY42" fmla="*/ 828949 h 1076600"/>
              <a:gd name="connsiteX43" fmla="*/ 1021739 w 1083701"/>
              <a:gd name="connsiteY43" fmla="*/ 770969 h 1076600"/>
              <a:gd name="connsiteX44" fmla="*/ 998669 w 1083701"/>
              <a:gd name="connsiteY44" fmla="*/ 817428 h 1076600"/>
              <a:gd name="connsiteX45" fmla="*/ 977576 w 1083701"/>
              <a:gd name="connsiteY45" fmla="*/ 856470 h 1076600"/>
              <a:gd name="connsiteX46" fmla="*/ 999981 w 1083701"/>
              <a:gd name="connsiteY46" fmla="*/ 824138 h 1076600"/>
              <a:gd name="connsiteX47" fmla="*/ 991768 w 1083701"/>
              <a:gd name="connsiteY47" fmla="*/ 839269 h 1076600"/>
              <a:gd name="connsiteX48" fmla="*/ 977576 w 1083701"/>
              <a:gd name="connsiteY48" fmla="*/ 220130 h 1076600"/>
              <a:gd name="connsiteX49" fmla="*/ 991768 w 1083701"/>
              <a:gd name="connsiteY49" fmla="*/ 237331 h 1076600"/>
              <a:gd name="connsiteX50" fmla="*/ 999981 w 1083701"/>
              <a:gd name="connsiteY50" fmla="*/ 252462 h 1076600"/>
              <a:gd name="connsiteX51" fmla="*/ 968132 w 1083701"/>
              <a:gd name="connsiteY51" fmla="*/ 859309 h 1076600"/>
              <a:gd name="connsiteX52" fmla="*/ 990269 w 1083701"/>
              <a:gd name="connsiteY52" fmla="*/ 828949 h 1076600"/>
              <a:gd name="connsiteX53" fmla="*/ 984667 w 1083701"/>
              <a:gd name="connsiteY53" fmla="*/ 839269 h 1076600"/>
              <a:gd name="connsiteX54" fmla="*/ 940120 w 1083701"/>
              <a:gd name="connsiteY54" fmla="*/ 174733 h 1076600"/>
              <a:gd name="connsiteX55" fmla="*/ 960779 w 1083701"/>
              <a:gd name="connsiteY55" fmla="*/ 195891 h 1076600"/>
              <a:gd name="connsiteX56" fmla="*/ 977576 w 1083701"/>
              <a:gd name="connsiteY56" fmla="*/ 220130 h 1076600"/>
              <a:gd name="connsiteX57" fmla="*/ 940120 w 1083701"/>
              <a:gd name="connsiteY57" fmla="*/ 901867 h 1076600"/>
              <a:gd name="connsiteX58" fmla="*/ 977576 w 1083701"/>
              <a:gd name="connsiteY58" fmla="*/ 856470 h 1076600"/>
              <a:gd name="connsiteX59" fmla="*/ 960779 w 1083701"/>
              <a:gd name="connsiteY59" fmla="*/ 880709 h 1076600"/>
              <a:gd name="connsiteX60" fmla="*/ 929900 w 1083701"/>
              <a:gd name="connsiteY60" fmla="*/ 905647 h 1076600"/>
              <a:gd name="connsiteX61" fmla="*/ 968132 w 1083701"/>
              <a:gd name="connsiteY61" fmla="*/ 859309 h 1076600"/>
              <a:gd name="connsiteX62" fmla="*/ 945334 w 1083701"/>
              <a:gd name="connsiteY62" fmla="*/ 890577 h 1076600"/>
              <a:gd name="connsiteX63" fmla="*/ 912749 w 1083701"/>
              <a:gd name="connsiteY63" fmla="*/ 929900 h 1076600"/>
              <a:gd name="connsiteX64" fmla="*/ 940120 w 1083701"/>
              <a:gd name="connsiteY64" fmla="*/ 901867 h 1076600"/>
              <a:gd name="connsiteX65" fmla="*/ 926037 w 1083701"/>
              <a:gd name="connsiteY65" fmla="*/ 918936 h 1076600"/>
              <a:gd name="connsiteX66" fmla="*/ 912749 w 1083701"/>
              <a:gd name="connsiteY66" fmla="*/ 146701 h 1076600"/>
              <a:gd name="connsiteX67" fmla="*/ 926037 w 1083701"/>
              <a:gd name="connsiteY67" fmla="*/ 157664 h 1076600"/>
              <a:gd name="connsiteX68" fmla="*/ 940120 w 1083701"/>
              <a:gd name="connsiteY68" fmla="*/ 174733 h 1076600"/>
              <a:gd name="connsiteX69" fmla="*/ 901868 w 1083701"/>
              <a:gd name="connsiteY69" fmla="*/ 933018 h 1076600"/>
              <a:gd name="connsiteX70" fmla="*/ 929900 w 1083701"/>
              <a:gd name="connsiteY70" fmla="*/ 905647 h 1076600"/>
              <a:gd name="connsiteX71" fmla="*/ 918936 w 1083701"/>
              <a:gd name="connsiteY71" fmla="*/ 918936 h 1076600"/>
              <a:gd name="connsiteX72" fmla="*/ 866410 w 1083701"/>
              <a:gd name="connsiteY72" fmla="*/ 108468 h 1076600"/>
              <a:gd name="connsiteX73" fmla="*/ 897678 w 1083701"/>
              <a:gd name="connsiteY73" fmla="*/ 131266 h 1076600"/>
              <a:gd name="connsiteX74" fmla="*/ 912749 w 1083701"/>
              <a:gd name="connsiteY74" fmla="*/ 146701 h 1076600"/>
              <a:gd name="connsiteX75" fmla="*/ 866410 w 1083701"/>
              <a:gd name="connsiteY75" fmla="*/ 968132 h 1076600"/>
              <a:gd name="connsiteX76" fmla="*/ 912749 w 1083701"/>
              <a:gd name="connsiteY76" fmla="*/ 929900 h 1076600"/>
              <a:gd name="connsiteX77" fmla="*/ 897678 w 1083701"/>
              <a:gd name="connsiteY77" fmla="*/ 945334 h 1076600"/>
              <a:gd name="connsiteX78" fmla="*/ 856470 w 1083701"/>
              <a:gd name="connsiteY78" fmla="*/ 970475 h 1076600"/>
              <a:gd name="connsiteX79" fmla="*/ 901868 w 1083701"/>
              <a:gd name="connsiteY79" fmla="*/ 933018 h 1076600"/>
              <a:gd name="connsiteX80" fmla="*/ 880709 w 1083701"/>
              <a:gd name="connsiteY80" fmla="*/ 953678 h 1076600"/>
              <a:gd name="connsiteX81" fmla="*/ 836050 w 1083701"/>
              <a:gd name="connsiteY81" fmla="*/ 990268 h 1076600"/>
              <a:gd name="connsiteX82" fmla="*/ 866410 w 1083701"/>
              <a:gd name="connsiteY82" fmla="*/ 968132 h 1076600"/>
              <a:gd name="connsiteX83" fmla="*/ 846370 w 1083701"/>
              <a:gd name="connsiteY83" fmla="*/ 984667 h 1076600"/>
              <a:gd name="connsiteX84" fmla="*/ 836050 w 1083701"/>
              <a:gd name="connsiteY84" fmla="*/ 86332 h 1076600"/>
              <a:gd name="connsiteX85" fmla="*/ 846370 w 1083701"/>
              <a:gd name="connsiteY85" fmla="*/ 91933 h 1076600"/>
              <a:gd name="connsiteX86" fmla="*/ 866410 w 1083701"/>
              <a:gd name="connsiteY86" fmla="*/ 108468 h 1076600"/>
              <a:gd name="connsiteX87" fmla="*/ 824139 w 1083701"/>
              <a:gd name="connsiteY87" fmla="*/ 992879 h 1076600"/>
              <a:gd name="connsiteX88" fmla="*/ 856470 w 1083701"/>
              <a:gd name="connsiteY88" fmla="*/ 970475 h 1076600"/>
              <a:gd name="connsiteX89" fmla="*/ 839269 w 1083701"/>
              <a:gd name="connsiteY89" fmla="*/ 984667 h 1076600"/>
              <a:gd name="connsiteX90" fmla="*/ 778070 w 1083701"/>
              <a:gd name="connsiteY90" fmla="*/ 1021739 h 1076600"/>
              <a:gd name="connsiteX91" fmla="*/ 836050 w 1083701"/>
              <a:gd name="connsiteY91" fmla="*/ 990268 h 1076600"/>
              <a:gd name="connsiteX92" fmla="*/ 824529 w 1083701"/>
              <a:gd name="connsiteY92" fmla="*/ 998669 h 1076600"/>
              <a:gd name="connsiteX93" fmla="*/ 778070 w 1083701"/>
              <a:gd name="connsiteY93" fmla="*/ 54861 h 1076600"/>
              <a:gd name="connsiteX94" fmla="*/ 824529 w 1083701"/>
              <a:gd name="connsiteY94" fmla="*/ 77932 h 1076600"/>
              <a:gd name="connsiteX95" fmla="*/ 836050 w 1083701"/>
              <a:gd name="connsiteY95" fmla="*/ 86332 h 1076600"/>
              <a:gd name="connsiteX96" fmla="*/ 770998 w 1083701"/>
              <a:gd name="connsiteY96" fmla="*/ 1021723 h 1076600"/>
              <a:gd name="connsiteX97" fmla="*/ 824139 w 1083701"/>
              <a:gd name="connsiteY97" fmla="*/ 992879 h 1076600"/>
              <a:gd name="connsiteX98" fmla="*/ 806243 w 1083701"/>
              <a:gd name="connsiteY98" fmla="*/ 1005281 h 1076600"/>
              <a:gd name="connsiteX99" fmla="*/ 749188 w 1083701"/>
              <a:gd name="connsiteY99" fmla="*/ 40520 h 1076600"/>
              <a:gd name="connsiteX100" fmla="*/ 754932 w 1083701"/>
              <a:gd name="connsiteY100" fmla="*/ 42302 h 1076600"/>
              <a:gd name="connsiteX101" fmla="*/ 778070 w 1083701"/>
              <a:gd name="connsiteY101" fmla="*/ 54861 h 1076600"/>
              <a:gd name="connsiteX102" fmla="*/ 749188 w 1083701"/>
              <a:gd name="connsiteY102" fmla="*/ 1036081 h 1076600"/>
              <a:gd name="connsiteX103" fmla="*/ 778070 w 1083701"/>
              <a:gd name="connsiteY103" fmla="*/ 1021739 h 1076600"/>
              <a:gd name="connsiteX104" fmla="*/ 754932 w 1083701"/>
              <a:gd name="connsiteY104" fmla="*/ 1034298 h 1076600"/>
              <a:gd name="connsiteX105" fmla="*/ 736513 w 1083701"/>
              <a:gd name="connsiteY105" fmla="*/ 1037811 h 1076600"/>
              <a:gd name="connsiteX106" fmla="*/ 770998 w 1083701"/>
              <a:gd name="connsiteY106" fmla="*/ 1021723 h 1076600"/>
              <a:gd name="connsiteX107" fmla="*/ 747831 w 1083701"/>
              <a:gd name="connsiteY107" fmla="*/ 1034298 h 1076600"/>
              <a:gd name="connsiteX108" fmla="*/ 672531 w 1083701"/>
              <a:gd name="connsiteY108" fmla="*/ 1057672 h 1076600"/>
              <a:gd name="connsiteX109" fmla="*/ 736513 w 1083701"/>
              <a:gd name="connsiteY109" fmla="*/ 1037811 h 1076600"/>
              <a:gd name="connsiteX110" fmla="*/ 723386 w 1083701"/>
              <a:gd name="connsiteY110" fmla="*/ 1043935 h 1076600"/>
              <a:gd name="connsiteX111" fmla="*/ 640659 w 1083701"/>
              <a:gd name="connsiteY111" fmla="*/ 1066281 h 1076600"/>
              <a:gd name="connsiteX112" fmla="*/ 672531 w 1083701"/>
              <a:gd name="connsiteY112" fmla="*/ 1057672 h 1076600"/>
              <a:gd name="connsiteX113" fmla="*/ 646787 w 1083701"/>
              <a:gd name="connsiteY113" fmla="*/ 1065664 h 1076600"/>
              <a:gd name="connsiteX114" fmla="*/ 538379 w 1083701"/>
              <a:gd name="connsiteY114" fmla="*/ 1076592 h 1076600"/>
              <a:gd name="connsiteX115" fmla="*/ 640659 w 1083701"/>
              <a:gd name="connsiteY115" fmla="*/ 1066281 h 1076600"/>
              <a:gd name="connsiteX116" fmla="*/ 636431 w 1083701"/>
              <a:gd name="connsiteY116" fmla="*/ 1067424 h 1076600"/>
              <a:gd name="connsiteX117" fmla="*/ 653888 w 1083701"/>
              <a:gd name="connsiteY117" fmla="*/ 1065664 h 1076600"/>
              <a:gd name="connsiteX118" fmla="*/ 749188 w 1083701"/>
              <a:gd name="connsiteY118" fmla="*/ 1036081 h 1076600"/>
              <a:gd name="connsiteX119" fmla="*/ 742782 w 1083701"/>
              <a:gd name="connsiteY119" fmla="*/ 1039262 h 1076600"/>
              <a:gd name="connsiteX120" fmla="*/ 653887 w 1083701"/>
              <a:gd name="connsiteY120" fmla="*/ 1065664 h 1076600"/>
              <a:gd name="connsiteX121" fmla="*/ 636430 w 1083701"/>
              <a:gd name="connsiteY121" fmla="*/ 1067424 h 1076600"/>
              <a:gd name="connsiteX122" fmla="*/ 633588 w 1083701"/>
              <a:gd name="connsiteY122" fmla="*/ 1068191 h 1076600"/>
              <a:gd name="connsiteX123" fmla="*/ 595318 w 1083701"/>
              <a:gd name="connsiteY123" fmla="*/ 1071568 h 1076600"/>
              <a:gd name="connsiteX124" fmla="*/ 545401 w 1083701"/>
              <a:gd name="connsiteY124" fmla="*/ 1076600 h 1076600"/>
              <a:gd name="connsiteX125" fmla="*/ 595307 w 1083701"/>
              <a:gd name="connsiteY125" fmla="*/ 1071569 h 1076600"/>
              <a:gd name="connsiteX126" fmla="*/ 538221 w 1083701"/>
              <a:gd name="connsiteY126" fmla="*/ 1076592 h 1076600"/>
              <a:gd name="connsiteX127" fmla="*/ 538300 w 1083701"/>
              <a:gd name="connsiteY127" fmla="*/ 1076599 h 1076600"/>
              <a:gd name="connsiteX128" fmla="*/ 538379 w 1083701"/>
              <a:gd name="connsiteY128" fmla="*/ 1076592 h 1076600"/>
              <a:gd name="connsiteX129" fmla="*/ 538300 w 1083701"/>
              <a:gd name="connsiteY129" fmla="*/ 1076600 h 1076600"/>
              <a:gd name="connsiteX130" fmla="*/ 435941 w 1083701"/>
              <a:gd name="connsiteY130" fmla="*/ 1066281 h 1076600"/>
              <a:gd name="connsiteX131" fmla="*/ 538221 w 1083701"/>
              <a:gd name="connsiteY131" fmla="*/ 1076592 h 1076600"/>
              <a:gd name="connsiteX132" fmla="*/ 443012 w 1083701"/>
              <a:gd name="connsiteY132" fmla="*/ 1068191 h 1076600"/>
              <a:gd name="connsiteX133" fmla="*/ 404069 w 1083701"/>
              <a:gd name="connsiteY133" fmla="*/ 1057672 h 1076600"/>
              <a:gd name="connsiteX134" fmla="*/ 435941 w 1083701"/>
              <a:gd name="connsiteY134" fmla="*/ 1066281 h 1076600"/>
              <a:gd name="connsiteX135" fmla="*/ 429814 w 1083701"/>
              <a:gd name="connsiteY135" fmla="*/ 1065664 h 1076600"/>
              <a:gd name="connsiteX136" fmla="*/ 340087 w 1083701"/>
              <a:gd name="connsiteY136" fmla="*/ 1037811 h 1076600"/>
              <a:gd name="connsiteX137" fmla="*/ 404069 w 1083701"/>
              <a:gd name="connsiteY137" fmla="*/ 1057672 h 1076600"/>
              <a:gd name="connsiteX138" fmla="*/ 353215 w 1083701"/>
              <a:gd name="connsiteY138" fmla="*/ 1043935 h 1076600"/>
              <a:gd name="connsiteX139" fmla="*/ 305602 w 1083701"/>
              <a:gd name="connsiteY139" fmla="*/ 1021723 h 1076600"/>
              <a:gd name="connsiteX140" fmla="*/ 340087 w 1083701"/>
              <a:gd name="connsiteY140" fmla="*/ 1037811 h 1076600"/>
              <a:gd name="connsiteX141" fmla="*/ 328770 w 1083701"/>
              <a:gd name="connsiteY141" fmla="*/ 1034298 h 1076600"/>
              <a:gd name="connsiteX142" fmla="*/ 252462 w 1083701"/>
              <a:gd name="connsiteY142" fmla="*/ 992879 h 1076600"/>
              <a:gd name="connsiteX143" fmla="*/ 305602 w 1083701"/>
              <a:gd name="connsiteY143" fmla="*/ 1021723 h 1076600"/>
              <a:gd name="connsiteX144" fmla="*/ 270358 w 1083701"/>
              <a:gd name="connsiteY144" fmla="*/ 1005281 h 1076600"/>
              <a:gd name="connsiteX145" fmla="*/ 220130 w 1083701"/>
              <a:gd name="connsiteY145" fmla="*/ 970475 h 1076600"/>
              <a:gd name="connsiteX146" fmla="*/ 252462 w 1083701"/>
              <a:gd name="connsiteY146" fmla="*/ 992879 h 1076600"/>
              <a:gd name="connsiteX147" fmla="*/ 237332 w 1083701"/>
              <a:gd name="connsiteY147" fmla="*/ 984667 h 1076600"/>
              <a:gd name="connsiteX148" fmla="*/ 174733 w 1083701"/>
              <a:gd name="connsiteY148" fmla="*/ 933018 h 1076600"/>
              <a:gd name="connsiteX149" fmla="*/ 220130 w 1083701"/>
              <a:gd name="connsiteY149" fmla="*/ 970475 h 1076600"/>
              <a:gd name="connsiteX150" fmla="*/ 195892 w 1083701"/>
              <a:gd name="connsiteY150" fmla="*/ 953678 h 1076600"/>
              <a:gd name="connsiteX151" fmla="*/ 146701 w 1083701"/>
              <a:gd name="connsiteY151" fmla="*/ 905647 h 1076600"/>
              <a:gd name="connsiteX152" fmla="*/ 174733 w 1083701"/>
              <a:gd name="connsiteY152" fmla="*/ 933018 h 1076600"/>
              <a:gd name="connsiteX153" fmla="*/ 157665 w 1083701"/>
              <a:gd name="connsiteY153" fmla="*/ 918936 h 1076600"/>
              <a:gd name="connsiteX154" fmla="*/ 108468 w 1083701"/>
              <a:gd name="connsiteY154" fmla="*/ 859309 h 1076600"/>
              <a:gd name="connsiteX155" fmla="*/ 146701 w 1083701"/>
              <a:gd name="connsiteY155" fmla="*/ 905647 h 1076600"/>
              <a:gd name="connsiteX156" fmla="*/ 131266 w 1083701"/>
              <a:gd name="connsiteY156" fmla="*/ 890577 h 1076600"/>
              <a:gd name="connsiteX157" fmla="*/ 86332 w 1083701"/>
              <a:gd name="connsiteY157" fmla="*/ 828949 h 1076600"/>
              <a:gd name="connsiteX158" fmla="*/ 108468 w 1083701"/>
              <a:gd name="connsiteY158" fmla="*/ 859309 h 1076600"/>
              <a:gd name="connsiteX159" fmla="*/ 91933 w 1083701"/>
              <a:gd name="connsiteY159" fmla="*/ 839269 h 1076600"/>
              <a:gd name="connsiteX160" fmla="*/ 54861 w 1083701"/>
              <a:gd name="connsiteY160" fmla="*/ 770969 h 1076600"/>
              <a:gd name="connsiteX161" fmla="*/ 86332 w 1083701"/>
              <a:gd name="connsiteY161" fmla="*/ 828949 h 1076600"/>
              <a:gd name="connsiteX162" fmla="*/ 77932 w 1083701"/>
              <a:gd name="connsiteY162" fmla="*/ 817428 h 1076600"/>
              <a:gd name="connsiteX163" fmla="*/ 40520 w 1083701"/>
              <a:gd name="connsiteY163" fmla="*/ 742087 h 1076600"/>
              <a:gd name="connsiteX164" fmla="*/ 54861 w 1083701"/>
              <a:gd name="connsiteY164" fmla="*/ 770969 h 1076600"/>
              <a:gd name="connsiteX165" fmla="*/ 42303 w 1083701"/>
              <a:gd name="connsiteY165" fmla="*/ 747831 h 1076600"/>
              <a:gd name="connsiteX166" fmla="*/ 7101 w 1083701"/>
              <a:gd name="connsiteY166" fmla="*/ 538300 h 1076600"/>
              <a:gd name="connsiteX167" fmla="*/ 436915 w 1083701"/>
              <a:gd name="connsiteY167" fmla="*/ 10936 h 1076600"/>
              <a:gd name="connsiteX168" fmla="*/ 538300 w 1083701"/>
              <a:gd name="connsiteY168" fmla="*/ 716 h 1076600"/>
              <a:gd name="connsiteX169" fmla="*/ 538300 w 1083701"/>
              <a:gd name="connsiteY169" fmla="*/ 0 h 1076600"/>
              <a:gd name="connsiteX170" fmla="*/ 542086 w 1083701"/>
              <a:gd name="connsiteY170" fmla="*/ 334 h 1076600"/>
              <a:gd name="connsiteX171" fmla="*/ 545400 w 1083701"/>
              <a:gd name="connsiteY171" fmla="*/ 0 h 1076600"/>
              <a:gd name="connsiteX172" fmla="*/ 545400 w 1083701"/>
              <a:gd name="connsiteY172" fmla="*/ 627 h 1076600"/>
              <a:gd name="connsiteX173" fmla="*/ 595230 w 1083701"/>
              <a:gd name="connsiteY173" fmla="*/ 5023 h 1076600"/>
              <a:gd name="connsiteX174" fmla="*/ 545401 w 1083701"/>
              <a:gd name="connsiteY174" fmla="*/ 0 h 1076600"/>
              <a:gd name="connsiteX175" fmla="*/ 595241 w 1083701"/>
              <a:gd name="connsiteY175" fmla="*/ 5024 h 1076600"/>
              <a:gd name="connsiteX176" fmla="*/ 633588 w 1083701"/>
              <a:gd name="connsiteY176" fmla="*/ 8408 h 1076600"/>
              <a:gd name="connsiteX177" fmla="*/ 636435 w 1083701"/>
              <a:gd name="connsiteY177" fmla="*/ 9177 h 1076600"/>
              <a:gd name="connsiteX178" fmla="*/ 653887 w 1083701"/>
              <a:gd name="connsiteY178" fmla="*/ 10936 h 1076600"/>
              <a:gd name="connsiteX179" fmla="*/ 742782 w 1083701"/>
              <a:gd name="connsiteY179" fmla="*/ 37338 h 1076600"/>
              <a:gd name="connsiteX180" fmla="*/ 749188 w 1083701"/>
              <a:gd name="connsiteY180" fmla="*/ 40520 h 1076600"/>
              <a:gd name="connsiteX181" fmla="*/ 653888 w 1083701"/>
              <a:gd name="connsiteY181" fmla="*/ 10937 h 1076600"/>
              <a:gd name="connsiteX182" fmla="*/ 636437 w 1083701"/>
              <a:gd name="connsiteY182" fmla="*/ 9177 h 1076600"/>
              <a:gd name="connsiteX183" fmla="*/ 723386 w 1083701"/>
              <a:gd name="connsiteY183" fmla="*/ 32664 h 1076600"/>
              <a:gd name="connsiteX184" fmla="*/ 1065664 w 1083701"/>
              <a:gd name="connsiteY184" fmla="*/ 429814 h 1076600"/>
              <a:gd name="connsiteX185" fmla="*/ 1076600 w 1083701"/>
              <a:gd name="connsiteY185" fmla="*/ 538299 h 1076600"/>
              <a:gd name="connsiteX186" fmla="*/ 545400 w 1083701"/>
              <a:gd name="connsiteY186" fmla="*/ 538299 h 1076600"/>
              <a:gd name="connsiteX187" fmla="*/ 545400 w 1083701"/>
              <a:gd name="connsiteY187" fmla="*/ 538300 h 1076600"/>
              <a:gd name="connsiteX188" fmla="*/ 0 w 1083701"/>
              <a:gd name="connsiteY188" fmla="*/ 538300 h 1076600"/>
              <a:gd name="connsiteX189" fmla="*/ 10937 w 1083701"/>
              <a:gd name="connsiteY189" fmla="*/ 646786 h 1076600"/>
              <a:gd name="connsiteX190" fmla="*/ 40520 w 1083701"/>
              <a:gd name="connsiteY190" fmla="*/ 742087 h 1076600"/>
              <a:gd name="connsiteX191" fmla="*/ 37338 w 1083701"/>
              <a:gd name="connsiteY191" fmla="*/ 735681 h 1076600"/>
              <a:gd name="connsiteX192" fmla="*/ 10936 w 1083701"/>
              <a:gd name="connsiteY192" fmla="*/ 646786 h 10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083701" h="1076600">
                <a:moveTo>
                  <a:pt x="1083693" y="538380"/>
                </a:moveTo>
                <a:lnTo>
                  <a:pt x="1083700" y="538300"/>
                </a:lnTo>
                <a:lnTo>
                  <a:pt x="1083693" y="538221"/>
                </a:lnTo>
                <a:lnTo>
                  <a:pt x="1083701" y="538300"/>
                </a:lnTo>
                <a:close/>
                <a:moveTo>
                  <a:pt x="1073383" y="435941"/>
                </a:moveTo>
                <a:lnTo>
                  <a:pt x="1075293" y="443012"/>
                </a:lnTo>
                <a:lnTo>
                  <a:pt x="1083693" y="538221"/>
                </a:lnTo>
                <a:close/>
                <a:moveTo>
                  <a:pt x="1073383" y="640659"/>
                </a:moveTo>
                <a:lnTo>
                  <a:pt x="1083693" y="538380"/>
                </a:lnTo>
                <a:lnTo>
                  <a:pt x="1075293" y="633588"/>
                </a:lnTo>
                <a:close/>
                <a:moveTo>
                  <a:pt x="1064773" y="404069"/>
                </a:moveTo>
                <a:lnTo>
                  <a:pt x="1072765" y="429814"/>
                </a:lnTo>
                <a:lnTo>
                  <a:pt x="1073383" y="435941"/>
                </a:lnTo>
                <a:close/>
                <a:moveTo>
                  <a:pt x="1064773" y="672531"/>
                </a:moveTo>
                <a:lnTo>
                  <a:pt x="1073383" y="640659"/>
                </a:lnTo>
                <a:lnTo>
                  <a:pt x="1072765" y="646786"/>
                </a:lnTo>
                <a:close/>
                <a:moveTo>
                  <a:pt x="1044912" y="340087"/>
                </a:moveTo>
                <a:lnTo>
                  <a:pt x="1051036" y="353215"/>
                </a:lnTo>
                <a:lnTo>
                  <a:pt x="1064773" y="404069"/>
                </a:lnTo>
                <a:close/>
                <a:moveTo>
                  <a:pt x="1044912" y="736513"/>
                </a:moveTo>
                <a:lnTo>
                  <a:pt x="1064773" y="672531"/>
                </a:lnTo>
                <a:lnTo>
                  <a:pt x="1051036" y="723386"/>
                </a:lnTo>
                <a:close/>
                <a:moveTo>
                  <a:pt x="1036081" y="742087"/>
                </a:moveTo>
                <a:lnTo>
                  <a:pt x="1065664" y="646786"/>
                </a:lnTo>
                <a:cubicBezTo>
                  <a:pt x="1072835" y="611744"/>
                  <a:pt x="1076600" y="575462"/>
                  <a:pt x="1076600" y="538300"/>
                </a:cubicBezTo>
                <a:lnTo>
                  <a:pt x="1065664" y="646786"/>
                </a:lnTo>
                <a:cubicBezTo>
                  <a:pt x="1059390" y="677448"/>
                  <a:pt x="1050509" y="707160"/>
                  <a:pt x="1039262" y="735681"/>
                </a:cubicBezTo>
                <a:close/>
                <a:moveTo>
                  <a:pt x="1028824" y="305602"/>
                </a:moveTo>
                <a:lnTo>
                  <a:pt x="1041399" y="328769"/>
                </a:lnTo>
                <a:lnTo>
                  <a:pt x="1044912" y="340087"/>
                </a:lnTo>
                <a:close/>
                <a:moveTo>
                  <a:pt x="1028824" y="770998"/>
                </a:moveTo>
                <a:lnTo>
                  <a:pt x="1044912" y="736513"/>
                </a:lnTo>
                <a:lnTo>
                  <a:pt x="1041399" y="747831"/>
                </a:lnTo>
                <a:close/>
                <a:moveTo>
                  <a:pt x="1021739" y="770969"/>
                </a:moveTo>
                <a:lnTo>
                  <a:pt x="1036081" y="742087"/>
                </a:lnTo>
                <a:lnTo>
                  <a:pt x="1034298" y="747831"/>
                </a:lnTo>
                <a:close/>
                <a:moveTo>
                  <a:pt x="999981" y="252462"/>
                </a:moveTo>
                <a:lnTo>
                  <a:pt x="1012382" y="270358"/>
                </a:lnTo>
                <a:lnTo>
                  <a:pt x="1028824" y="305602"/>
                </a:lnTo>
                <a:close/>
                <a:moveTo>
                  <a:pt x="999981" y="824138"/>
                </a:moveTo>
                <a:lnTo>
                  <a:pt x="1028824" y="770998"/>
                </a:lnTo>
                <a:lnTo>
                  <a:pt x="1012382" y="806243"/>
                </a:lnTo>
                <a:close/>
                <a:moveTo>
                  <a:pt x="990269" y="828949"/>
                </a:moveTo>
                <a:lnTo>
                  <a:pt x="1021739" y="770969"/>
                </a:lnTo>
                <a:lnTo>
                  <a:pt x="998669" y="817428"/>
                </a:lnTo>
                <a:close/>
                <a:moveTo>
                  <a:pt x="977576" y="856470"/>
                </a:moveTo>
                <a:lnTo>
                  <a:pt x="999981" y="824138"/>
                </a:lnTo>
                <a:lnTo>
                  <a:pt x="991768" y="839269"/>
                </a:lnTo>
                <a:close/>
                <a:moveTo>
                  <a:pt x="977576" y="220130"/>
                </a:moveTo>
                <a:lnTo>
                  <a:pt x="991768" y="237331"/>
                </a:lnTo>
                <a:lnTo>
                  <a:pt x="999981" y="252462"/>
                </a:lnTo>
                <a:close/>
                <a:moveTo>
                  <a:pt x="968132" y="859309"/>
                </a:moveTo>
                <a:lnTo>
                  <a:pt x="990269" y="828949"/>
                </a:lnTo>
                <a:lnTo>
                  <a:pt x="984667" y="839269"/>
                </a:lnTo>
                <a:close/>
                <a:moveTo>
                  <a:pt x="940120" y="174733"/>
                </a:moveTo>
                <a:lnTo>
                  <a:pt x="960779" y="195891"/>
                </a:lnTo>
                <a:lnTo>
                  <a:pt x="977576" y="220130"/>
                </a:lnTo>
                <a:close/>
                <a:moveTo>
                  <a:pt x="940120" y="901867"/>
                </a:moveTo>
                <a:lnTo>
                  <a:pt x="977576" y="856470"/>
                </a:lnTo>
                <a:lnTo>
                  <a:pt x="960779" y="880709"/>
                </a:lnTo>
                <a:close/>
                <a:moveTo>
                  <a:pt x="929900" y="905647"/>
                </a:moveTo>
                <a:lnTo>
                  <a:pt x="968132" y="859309"/>
                </a:lnTo>
                <a:lnTo>
                  <a:pt x="945334" y="890577"/>
                </a:lnTo>
                <a:close/>
                <a:moveTo>
                  <a:pt x="912749" y="929900"/>
                </a:moveTo>
                <a:lnTo>
                  <a:pt x="940120" y="901867"/>
                </a:lnTo>
                <a:lnTo>
                  <a:pt x="926037" y="918936"/>
                </a:lnTo>
                <a:close/>
                <a:moveTo>
                  <a:pt x="912749" y="146701"/>
                </a:moveTo>
                <a:lnTo>
                  <a:pt x="926037" y="157664"/>
                </a:lnTo>
                <a:lnTo>
                  <a:pt x="940120" y="174733"/>
                </a:lnTo>
                <a:close/>
                <a:moveTo>
                  <a:pt x="901868" y="933018"/>
                </a:moveTo>
                <a:lnTo>
                  <a:pt x="929900" y="905647"/>
                </a:lnTo>
                <a:lnTo>
                  <a:pt x="918936" y="918936"/>
                </a:lnTo>
                <a:close/>
                <a:moveTo>
                  <a:pt x="866410" y="108468"/>
                </a:moveTo>
                <a:lnTo>
                  <a:pt x="897678" y="131266"/>
                </a:lnTo>
                <a:lnTo>
                  <a:pt x="912749" y="146701"/>
                </a:lnTo>
                <a:close/>
                <a:moveTo>
                  <a:pt x="866410" y="968132"/>
                </a:moveTo>
                <a:lnTo>
                  <a:pt x="912749" y="929900"/>
                </a:lnTo>
                <a:lnTo>
                  <a:pt x="897678" y="945334"/>
                </a:lnTo>
                <a:close/>
                <a:moveTo>
                  <a:pt x="856470" y="970475"/>
                </a:moveTo>
                <a:lnTo>
                  <a:pt x="901868" y="933018"/>
                </a:lnTo>
                <a:lnTo>
                  <a:pt x="880709" y="953678"/>
                </a:lnTo>
                <a:close/>
                <a:moveTo>
                  <a:pt x="836050" y="990268"/>
                </a:moveTo>
                <a:lnTo>
                  <a:pt x="866410" y="968132"/>
                </a:lnTo>
                <a:lnTo>
                  <a:pt x="846370" y="984667"/>
                </a:lnTo>
                <a:close/>
                <a:moveTo>
                  <a:pt x="836050" y="86332"/>
                </a:moveTo>
                <a:lnTo>
                  <a:pt x="846370" y="91933"/>
                </a:lnTo>
                <a:lnTo>
                  <a:pt x="866410" y="108468"/>
                </a:lnTo>
                <a:close/>
                <a:moveTo>
                  <a:pt x="824139" y="992879"/>
                </a:moveTo>
                <a:lnTo>
                  <a:pt x="856470" y="970475"/>
                </a:lnTo>
                <a:lnTo>
                  <a:pt x="839269" y="984667"/>
                </a:lnTo>
                <a:close/>
                <a:moveTo>
                  <a:pt x="778070" y="1021739"/>
                </a:moveTo>
                <a:lnTo>
                  <a:pt x="836050" y="990268"/>
                </a:lnTo>
                <a:lnTo>
                  <a:pt x="824529" y="998669"/>
                </a:lnTo>
                <a:close/>
                <a:moveTo>
                  <a:pt x="778070" y="54861"/>
                </a:moveTo>
                <a:lnTo>
                  <a:pt x="824529" y="77932"/>
                </a:lnTo>
                <a:lnTo>
                  <a:pt x="836050" y="86332"/>
                </a:lnTo>
                <a:close/>
                <a:moveTo>
                  <a:pt x="770998" y="1021723"/>
                </a:moveTo>
                <a:lnTo>
                  <a:pt x="824139" y="992879"/>
                </a:lnTo>
                <a:lnTo>
                  <a:pt x="806243" y="1005281"/>
                </a:lnTo>
                <a:close/>
                <a:moveTo>
                  <a:pt x="749188" y="40520"/>
                </a:moveTo>
                <a:lnTo>
                  <a:pt x="754932" y="42302"/>
                </a:lnTo>
                <a:lnTo>
                  <a:pt x="778070" y="54861"/>
                </a:lnTo>
                <a:close/>
                <a:moveTo>
                  <a:pt x="749188" y="1036081"/>
                </a:moveTo>
                <a:lnTo>
                  <a:pt x="778070" y="1021739"/>
                </a:lnTo>
                <a:lnTo>
                  <a:pt x="754932" y="1034298"/>
                </a:lnTo>
                <a:close/>
                <a:moveTo>
                  <a:pt x="736513" y="1037811"/>
                </a:moveTo>
                <a:lnTo>
                  <a:pt x="770998" y="1021723"/>
                </a:lnTo>
                <a:lnTo>
                  <a:pt x="747831" y="1034298"/>
                </a:lnTo>
                <a:close/>
                <a:moveTo>
                  <a:pt x="672531" y="1057672"/>
                </a:moveTo>
                <a:lnTo>
                  <a:pt x="736513" y="1037811"/>
                </a:lnTo>
                <a:lnTo>
                  <a:pt x="723386" y="1043935"/>
                </a:lnTo>
                <a:close/>
                <a:moveTo>
                  <a:pt x="640659" y="1066281"/>
                </a:moveTo>
                <a:lnTo>
                  <a:pt x="672531" y="1057672"/>
                </a:lnTo>
                <a:lnTo>
                  <a:pt x="646787" y="1065664"/>
                </a:lnTo>
                <a:close/>
                <a:moveTo>
                  <a:pt x="538379" y="1076592"/>
                </a:moveTo>
                <a:lnTo>
                  <a:pt x="640659" y="1066281"/>
                </a:lnTo>
                <a:lnTo>
                  <a:pt x="636431" y="1067424"/>
                </a:lnTo>
                <a:lnTo>
                  <a:pt x="653888" y="1065664"/>
                </a:lnTo>
                <a:lnTo>
                  <a:pt x="749188" y="1036081"/>
                </a:lnTo>
                <a:lnTo>
                  <a:pt x="742782" y="1039262"/>
                </a:lnTo>
                <a:cubicBezTo>
                  <a:pt x="714261" y="1050508"/>
                  <a:pt x="684549" y="1059390"/>
                  <a:pt x="653887" y="1065664"/>
                </a:cubicBezTo>
                <a:lnTo>
                  <a:pt x="636430" y="1067424"/>
                </a:lnTo>
                <a:lnTo>
                  <a:pt x="633588" y="1068191"/>
                </a:lnTo>
                <a:lnTo>
                  <a:pt x="595318" y="1071568"/>
                </a:lnTo>
                <a:lnTo>
                  <a:pt x="545401" y="1076600"/>
                </a:lnTo>
                <a:lnTo>
                  <a:pt x="595307" y="1071569"/>
                </a:lnTo>
                <a:close/>
                <a:moveTo>
                  <a:pt x="538221" y="1076592"/>
                </a:moveTo>
                <a:lnTo>
                  <a:pt x="538300" y="1076599"/>
                </a:lnTo>
                <a:lnTo>
                  <a:pt x="538379" y="1076592"/>
                </a:lnTo>
                <a:lnTo>
                  <a:pt x="538300" y="1076600"/>
                </a:lnTo>
                <a:close/>
                <a:moveTo>
                  <a:pt x="435941" y="1066281"/>
                </a:moveTo>
                <a:lnTo>
                  <a:pt x="538221" y="1076592"/>
                </a:lnTo>
                <a:lnTo>
                  <a:pt x="443012" y="1068191"/>
                </a:lnTo>
                <a:close/>
                <a:moveTo>
                  <a:pt x="404069" y="1057672"/>
                </a:moveTo>
                <a:lnTo>
                  <a:pt x="435941" y="1066281"/>
                </a:lnTo>
                <a:lnTo>
                  <a:pt x="429814" y="1065664"/>
                </a:lnTo>
                <a:close/>
                <a:moveTo>
                  <a:pt x="340087" y="1037811"/>
                </a:moveTo>
                <a:lnTo>
                  <a:pt x="404069" y="1057672"/>
                </a:lnTo>
                <a:lnTo>
                  <a:pt x="353215" y="1043935"/>
                </a:lnTo>
                <a:close/>
                <a:moveTo>
                  <a:pt x="305602" y="1021723"/>
                </a:moveTo>
                <a:lnTo>
                  <a:pt x="340087" y="1037811"/>
                </a:lnTo>
                <a:lnTo>
                  <a:pt x="328770" y="1034298"/>
                </a:lnTo>
                <a:close/>
                <a:moveTo>
                  <a:pt x="252462" y="992879"/>
                </a:moveTo>
                <a:lnTo>
                  <a:pt x="305602" y="1021723"/>
                </a:lnTo>
                <a:lnTo>
                  <a:pt x="270358" y="1005281"/>
                </a:lnTo>
                <a:close/>
                <a:moveTo>
                  <a:pt x="220130" y="970475"/>
                </a:moveTo>
                <a:lnTo>
                  <a:pt x="252462" y="992879"/>
                </a:lnTo>
                <a:lnTo>
                  <a:pt x="237332" y="984667"/>
                </a:lnTo>
                <a:close/>
                <a:moveTo>
                  <a:pt x="174733" y="933018"/>
                </a:moveTo>
                <a:lnTo>
                  <a:pt x="220130" y="970475"/>
                </a:lnTo>
                <a:lnTo>
                  <a:pt x="195892" y="953678"/>
                </a:lnTo>
                <a:close/>
                <a:moveTo>
                  <a:pt x="146701" y="905647"/>
                </a:moveTo>
                <a:lnTo>
                  <a:pt x="174733" y="933018"/>
                </a:lnTo>
                <a:lnTo>
                  <a:pt x="157665" y="918936"/>
                </a:lnTo>
                <a:close/>
                <a:moveTo>
                  <a:pt x="108468" y="859309"/>
                </a:moveTo>
                <a:lnTo>
                  <a:pt x="146701" y="905647"/>
                </a:lnTo>
                <a:lnTo>
                  <a:pt x="131266" y="890577"/>
                </a:lnTo>
                <a:close/>
                <a:moveTo>
                  <a:pt x="86332" y="828949"/>
                </a:moveTo>
                <a:lnTo>
                  <a:pt x="108468" y="859309"/>
                </a:lnTo>
                <a:lnTo>
                  <a:pt x="91933" y="839269"/>
                </a:lnTo>
                <a:close/>
                <a:moveTo>
                  <a:pt x="54861" y="770969"/>
                </a:moveTo>
                <a:lnTo>
                  <a:pt x="86332" y="828949"/>
                </a:lnTo>
                <a:lnTo>
                  <a:pt x="77932" y="817428"/>
                </a:lnTo>
                <a:close/>
                <a:moveTo>
                  <a:pt x="40520" y="742087"/>
                </a:moveTo>
                <a:lnTo>
                  <a:pt x="54861" y="770969"/>
                </a:lnTo>
                <a:lnTo>
                  <a:pt x="42303" y="747831"/>
                </a:lnTo>
                <a:close/>
                <a:moveTo>
                  <a:pt x="7101" y="538300"/>
                </a:moveTo>
                <a:cubicBezTo>
                  <a:pt x="7101" y="278167"/>
                  <a:pt x="191621" y="61131"/>
                  <a:pt x="436915" y="10936"/>
                </a:cubicBezTo>
                <a:lnTo>
                  <a:pt x="538300" y="716"/>
                </a:lnTo>
                <a:lnTo>
                  <a:pt x="538300" y="0"/>
                </a:lnTo>
                <a:lnTo>
                  <a:pt x="542086" y="334"/>
                </a:lnTo>
                <a:lnTo>
                  <a:pt x="545400" y="0"/>
                </a:lnTo>
                <a:lnTo>
                  <a:pt x="545400" y="627"/>
                </a:lnTo>
                <a:lnTo>
                  <a:pt x="595230" y="5023"/>
                </a:lnTo>
                <a:lnTo>
                  <a:pt x="545401" y="0"/>
                </a:lnTo>
                <a:lnTo>
                  <a:pt x="595241" y="5024"/>
                </a:lnTo>
                <a:lnTo>
                  <a:pt x="633588" y="8408"/>
                </a:lnTo>
                <a:lnTo>
                  <a:pt x="636435" y="9177"/>
                </a:lnTo>
                <a:lnTo>
                  <a:pt x="653887" y="10936"/>
                </a:lnTo>
                <a:cubicBezTo>
                  <a:pt x="684549" y="17211"/>
                  <a:pt x="714261" y="26092"/>
                  <a:pt x="742782" y="37338"/>
                </a:cubicBezTo>
                <a:lnTo>
                  <a:pt x="749188" y="40520"/>
                </a:lnTo>
                <a:lnTo>
                  <a:pt x="653888" y="10937"/>
                </a:lnTo>
                <a:lnTo>
                  <a:pt x="636437" y="9177"/>
                </a:lnTo>
                <a:lnTo>
                  <a:pt x="723386" y="32664"/>
                </a:lnTo>
                <a:cubicBezTo>
                  <a:pt x="896524" y="96059"/>
                  <a:pt x="1028018" y="245844"/>
                  <a:pt x="1065664" y="429814"/>
                </a:cubicBezTo>
                <a:lnTo>
                  <a:pt x="1076600" y="538299"/>
                </a:lnTo>
                <a:lnTo>
                  <a:pt x="545400" y="538299"/>
                </a:lnTo>
                <a:lnTo>
                  <a:pt x="545400" y="538300"/>
                </a:lnTo>
                <a:close/>
                <a:moveTo>
                  <a:pt x="0" y="538300"/>
                </a:moveTo>
                <a:cubicBezTo>
                  <a:pt x="0" y="575462"/>
                  <a:pt x="3766" y="611744"/>
                  <a:pt x="10937" y="646786"/>
                </a:cubicBezTo>
                <a:lnTo>
                  <a:pt x="40520" y="742087"/>
                </a:lnTo>
                <a:lnTo>
                  <a:pt x="37338" y="735681"/>
                </a:lnTo>
                <a:cubicBezTo>
                  <a:pt x="26092" y="707160"/>
                  <a:pt x="17211" y="677448"/>
                  <a:pt x="10936" y="646786"/>
                </a:cubicBez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F9B69D1C-344A-4F9C-B419-548EDA3C8512}"/>
              </a:ext>
            </a:extLst>
          </p:cNvPr>
          <p:cNvSpPr/>
          <p:nvPr/>
        </p:nvSpPr>
        <p:spPr>
          <a:xfrm rot="10800000">
            <a:off x="5153468" y="4523441"/>
            <a:ext cx="1076601" cy="1084474"/>
          </a:xfrm>
          <a:custGeom>
            <a:avLst/>
            <a:gdLst>
              <a:gd name="connsiteX0" fmla="*/ 538381 w 1076601"/>
              <a:gd name="connsiteY0" fmla="*/ 8 h 1084474"/>
              <a:gd name="connsiteX1" fmla="*/ 538301 w 1076601"/>
              <a:gd name="connsiteY1" fmla="*/ 1 h 1084474"/>
              <a:gd name="connsiteX2" fmla="*/ 538222 w 1076601"/>
              <a:gd name="connsiteY2" fmla="*/ 8 h 1084474"/>
              <a:gd name="connsiteX3" fmla="*/ 538301 w 1076601"/>
              <a:gd name="connsiteY3" fmla="*/ 0 h 1084474"/>
              <a:gd name="connsiteX4" fmla="*/ 435942 w 1076601"/>
              <a:gd name="connsiteY4" fmla="*/ 10319 h 1084474"/>
              <a:gd name="connsiteX5" fmla="*/ 443013 w 1076601"/>
              <a:gd name="connsiteY5" fmla="*/ 8409 h 1084474"/>
              <a:gd name="connsiteX6" fmla="*/ 538222 w 1076601"/>
              <a:gd name="connsiteY6" fmla="*/ 8 h 1084474"/>
              <a:gd name="connsiteX7" fmla="*/ 640660 w 1076601"/>
              <a:gd name="connsiteY7" fmla="*/ 10319 h 1084474"/>
              <a:gd name="connsiteX8" fmla="*/ 538381 w 1076601"/>
              <a:gd name="connsiteY8" fmla="*/ 8 h 1084474"/>
              <a:gd name="connsiteX9" fmla="*/ 633589 w 1076601"/>
              <a:gd name="connsiteY9" fmla="*/ 8409 h 1084474"/>
              <a:gd name="connsiteX10" fmla="*/ 404070 w 1076601"/>
              <a:gd name="connsiteY10" fmla="*/ 18929 h 1084474"/>
              <a:gd name="connsiteX11" fmla="*/ 429815 w 1076601"/>
              <a:gd name="connsiteY11" fmla="*/ 10937 h 1084474"/>
              <a:gd name="connsiteX12" fmla="*/ 435942 w 1076601"/>
              <a:gd name="connsiteY12" fmla="*/ 10319 h 1084474"/>
              <a:gd name="connsiteX13" fmla="*/ 672532 w 1076601"/>
              <a:gd name="connsiteY13" fmla="*/ 18929 h 1084474"/>
              <a:gd name="connsiteX14" fmla="*/ 640660 w 1076601"/>
              <a:gd name="connsiteY14" fmla="*/ 10319 h 1084474"/>
              <a:gd name="connsiteX15" fmla="*/ 646787 w 1076601"/>
              <a:gd name="connsiteY15" fmla="*/ 10937 h 1084474"/>
              <a:gd name="connsiteX16" fmla="*/ 340088 w 1076601"/>
              <a:gd name="connsiteY16" fmla="*/ 38790 h 1084474"/>
              <a:gd name="connsiteX17" fmla="*/ 353216 w 1076601"/>
              <a:gd name="connsiteY17" fmla="*/ 32666 h 1084474"/>
              <a:gd name="connsiteX18" fmla="*/ 404070 w 1076601"/>
              <a:gd name="connsiteY18" fmla="*/ 18929 h 1084474"/>
              <a:gd name="connsiteX19" fmla="*/ 736514 w 1076601"/>
              <a:gd name="connsiteY19" fmla="*/ 38790 h 1084474"/>
              <a:gd name="connsiteX20" fmla="*/ 672532 w 1076601"/>
              <a:gd name="connsiteY20" fmla="*/ 18929 h 1084474"/>
              <a:gd name="connsiteX21" fmla="*/ 723387 w 1076601"/>
              <a:gd name="connsiteY21" fmla="*/ 32666 h 1084474"/>
              <a:gd name="connsiteX22" fmla="*/ 305603 w 1076601"/>
              <a:gd name="connsiteY22" fmla="*/ 54878 h 1084474"/>
              <a:gd name="connsiteX23" fmla="*/ 328770 w 1076601"/>
              <a:gd name="connsiteY23" fmla="*/ 42303 h 1084474"/>
              <a:gd name="connsiteX24" fmla="*/ 340088 w 1076601"/>
              <a:gd name="connsiteY24" fmla="*/ 38790 h 1084474"/>
              <a:gd name="connsiteX25" fmla="*/ 770999 w 1076601"/>
              <a:gd name="connsiteY25" fmla="*/ 54878 h 1084474"/>
              <a:gd name="connsiteX26" fmla="*/ 736514 w 1076601"/>
              <a:gd name="connsiteY26" fmla="*/ 38790 h 1084474"/>
              <a:gd name="connsiteX27" fmla="*/ 747832 w 1076601"/>
              <a:gd name="connsiteY27" fmla="*/ 42303 h 1084474"/>
              <a:gd name="connsiteX28" fmla="*/ 770970 w 1076601"/>
              <a:gd name="connsiteY28" fmla="*/ 61963 h 1084474"/>
              <a:gd name="connsiteX29" fmla="*/ 742088 w 1076601"/>
              <a:gd name="connsiteY29" fmla="*/ 47621 h 1084474"/>
              <a:gd name="connsiteX30" fmla="*/ 747832 w 1076601"/>
              <a:gd name="connsiteY30" fmla="*/ 49404 h 1084474"/>
              <a:gd name="connsiteX31" fmla="*/ 252463 w 1076601"/>
              <a:gd name="connsiteY31" fmla="*/ 83721 h 1084474"/>
              <a:gd name="connsiteX32" fmla="*/ 270359 w 1076601"/>
              <a:gd name="connsiteY32" fmla="*/ 71320 h 1084474"/>
              <a:gd name="connsiteX33" fmla="*/ 305603 w 1076601"/>
              <a:gd name="connsiteY33" fmla="*/ 54878 h 1084474"/>
              <a:gd name="connsiteX34" fmla="*/ 824139 w 1076601"/>
              <a:gd name="connsiteY34" fmla="*/ 83721 h 1084474"/>
              <a:gd name="connsiteX35" fmla="*/ 770999 w 1076601"/>
              <a:gd name="connsiteY35" fmla="*/ 54878 h 1084474"/>
              <a:gd name="connsiteX36" fmla="*/ 806244 w 1076601"/>
              <a:gd name="connsiteY36" fmla="*/ 71320 h 1084474"/>
              <a:gd name="connsiteX37" fmla="*/ 220131 w 1076601"/>
              <a:gd name="connsiteY37" fmla="*/ 106126 h 1084474"/>
              <a:gd name="connsiteX38" fmla="*/ 237332 w 1076601"/>
              <a:gd name="connsiteY38" fmla="*/ 91934 h 1084474"/>
              <a:gd name="connsiteX39" fmla="*/ 252463 w 1076601"/>
              <a:gd name="connsiteY39" fmla="*/ 83721 h 1084474"/>
              <a:gd name="connsiteX40" fmla="*/ 856471 w 1076601"/>
              <a:gd name="connsiteY40" fmla="*/ 106126 h 1084474"/>
              <a:gd name="connsiteX41" fmla="*/ 824139 w 1076601"/>
              <a:gd name="connsiteY41" fmla="*/ 83721 h 1084474"/>
              <a:gd name="connsiteX42" fmla="*/ 839270 w 1076601"/>
              <a:gd name="connsiteY42" fmla="*/ 91934 h 1084474"/>
              <a:gd name="connsiteX43" fmla="*/ 859310 w 1076601"/>
              <a:gd name="connsiteY43" fmla="*/ 115570 h 1084474"/>
              <a:gd name="connsiteX44" fmla="*/ 828950 w 1076601"/>
              <a:gd name="connsiteY44" fmla="*/ 93433 h 1084474"/>
              <a:gd name="connsiteX45" fmla="*/ 839270 w 1076601"/>
              <a:gd name="connsiteY45" fmla="*/ 99035 h 1084474"/>
              <a:gd name="connsiteX46" fmla="*/ 174734 w 1076601"/>
              <a:gd name="connsiteY46" fmla="*/ 143582 h 1084474"/>
              <a:gd name="connsiteX47" fmla="*/ 195892 w 1076601"/>
              <a:gd name="connsiteY47" fmla="*/ 122923 h 1084474"/>
              <a:gd name="connsiteX48" fmla="*/ 220131 w 1076601"/>
              <a:gd name="connsiteY48" fmla="*/ 106126 h 1084474"/>
              <a:gd name="connsiteX49" fmla="*/ 901868 w 1076601"/>
              <a:gd name="connsiteY49" fmla="*/ 143582 h 1084474"/>
              <a:gd name="connsiteX50" fmla="*/ 856471 w 1076601"/>
              <a:gd name="connsiteY50" fmla="*/ 106126 h 1084474"/>
              <a:gd name="connsiteX51" fmla="*/ 880710 w 1076601"/>
              <a:gd name="connsiteY51" fmla="*/ 122923 h 1084474"/>
              <a:gd name="connsiteX52" fmla="*/ 146702 w 1076601"/>
              <a:gd name="connsiteY52" fmla="*/ 170953 h 1084474"/>
              <a:gd name="connsiteX53" fmla="*/ 157665 w 1076601"/>
              <a:gd name="connsiteY53" fmla="*/ 157665 h 1084474"/>
              <a:gd name="connsiteX54" fmla="*/ 174734 w 1076601"/>
              <a:gd name="connsiteY54" fmla="*/ 143582 h 1084474"/>
              <a:gd name="connsiteX55" fmla="*/ 929901 w 1076601"/>
              <a:gd name="connsiteY55" fmla="*/ 170953 h 1084474"/>
              <a:gd name="connsiteX56" fmla="*/ 901868 w 1076601"/>
              <a:gd name="connsiteY56" fmla="*/ 143582 h 1084474"/>
              <a:gd name="connsiteX57" fmla="*/ 918937 w 1076601"/>
              <a:gd name="connsiteY57" fmla="*/ 157665 h 1084474"/>
              <a:gd name="connsiteX58" fmla="*/ 933019 w 1076601"/>
              <a:gd name="connsiteY58" fmla="*/ 181834 h 1084474"/>
              <a:gd name="connsiteX59" fmla="*/ 905648 w 1076601"/>
              <a:gd name="connsiteY59" fmla="*/ 153802 h 1084474"/>
              <a:gd name="connsiteX60" fmla="*/ 918937 w 1076601"/>
              <a:gd name="connsiteY60" fmla="*/ 164766 h 1084474"/>
              <a:gd name="connsiteX61" fmla="*/ 108469 w 1076601"/>
              <a:gd name="connsiteY61" fmla="*/ 217292 h 1084474"/>
              <a:gd name="connsiteX62" fmla="*/ 131267 w 1076601"/>
              <a:gd name="connsiteY62" fmla="*/ 186024 h 1084474"/>
              <a:gd name="connsiteX63" fmla="*/ 146702 w 1076601"/>
              <a:gd name="connsiteY63" fmla="*/ 170953 h 1084474"/>
              <a:gd name="connsiteX64" fmla="*/ 968133 w 1076601"/>
              <a:gd name="connsiteY64" fmla="*/ 217292 h 1084474"/>
              <a:gd name="connsiteX65" fmla="*/ 929901 w 1076601"/>
              <a:gd name="connsiteY65" fmla="*/ 170953 h 1084474"/>
              <a:gd name="connsiteX66" fmla="*/ 945335 w 1076601"/>
              <a:gd name="connsiteY66" fmla="*/ 186024 h 1084474"/>
              <a:gd name="connsiteX67" fmla="*/ 86333 w 1076601"/>
              <a:gd name="connsiteY67" fmla="*/ 247652 h 1084474"/>
              <a:gd name="connsiteX68" fmla="*/ 91934 w 1076601"/>
              <a:gd name="connsiteY68" fmla="*/ 237332 h 1084474"/>
              <a:gd name="connsiteX69" fmla="*/ 108469 w 1076601"/>
              <a:gd name="connsiteY69" fmla="*/ 217292 h 1084474"/>
              <a:gd name="connsiteX70" fmla="*/ 990269 w 1076601"/>
              <a:gd name="connsiteY70" fmla="*/ 247652 h 1084474"/>
              <a:gd name="connsiteX71" fmla="*/ 968133 w 1076601"/>
              <a:gd name="connsiteY71" fmla="*/ 217292 h 1084474"/>
              <a:gd name="connsiteX72" fmla="*/ 984668 w 1076601"/>
              <a:gd name="connsiteY72" fmla="*/ 237332 h 1084474"/>
              <a:gd name="connsiteX73" fmla="*/ 54862 w 1076601"/>
              <a:gd name="connsiteY73" fmla="*/ 305632 h 1084474"/>
              <a:gd name="connsiteX74" fmla="*/ 77933 w 1076601"/>
              <a:gd name="connsiteY74" fmla="*/ 259173 h 1084474"/>
              <a:gd name="connsiteX75" fmla="*/ 86333 w 1076601"/>
              <a:gd name="connsiteY75" fmla="*/ 247652 h 1084474"/>
              <a:gd name="connsiteX76" fmla="*/ 1021740 w 1076601"/>
              <a:gd name="connsiteY76" fmla="*/ 305632 h 1084474"/>
              <a:gd name="connsiteX77" fmla="*/ 990269 w 1076601"/>
              <a:gd name="connsiteY77" fmla="*/ 247652 h 1084474"/>
              <a:gd name="connsiteX78" fmla="*/ 998670 w 1076601"/>
              <a:gd name="connsiteY78" fmla="*/ 259173 h 1084474"/>
              <a:gd name="connsiteX79" fmla="*/ 40521 w 1076601"/>
              <a:gd name="connsiteY79" fmla="*/ 334514 h 1084474"/>
              <a:gd name="connsiteX80" fmla="*/ 42303 w 1076601"/>
              <a:gd name="connsiteY80" fmla="*/ 328770 h 1084474"/>
              <a:gd name="connsiteX81" fmla="*/ 54862 w 1076601"/>
              <a:gd name="connsiteY81" fmla="*/ 305632 h 1084474"/>
              <a:gd name="connsiteX82" fmla="*/ 1036082 w 1076601"/>
              <a:gd name="connsiteY82" fmla="*/ 334514 h 1084474"/>
              <a:gd name="connsiteX83" fmla="*/ 1021740 w 1076601"/>
              <a:gd name="connsiteY83" fmla="*/ 305632 h 1084474"/>
              <a:gd name="connsiteX84" fmla="*/ 1034299 w 1076601"/>
              <a:gd name="connsiteY84" fmla="*/ 328770 h 1084474"/>
              <a:gd name="connsiteX85" fmla="*/ 1065658 w 1076601"/>
              <a:gd name="connsiteY85" fmla="*/ 429792 h 1084474"/>
              <a:gd name="connsiteX86" fmla="*/ 1036082 w 1076601"/>
              <a:gd name="connsiteY86" fmla="*/ 334514 h 1084474"/>
              <a:gd name="connsiteX87" fmla="*/ 1039263 w 1076601"/>
              <a:gd name="connsiteY87" fmla="*/ 340920 h 1084474"/>
              <a:gd name="connsiteX88" fmla="*/ 9502 w 1076601"/>
              <a:gd name="connsiteY88" fmla="*/ 444048 h 1084474"/>
              <a:gd name="connsiteX89" fmla="*/ 10937 w 1076601"/>
              <a:gd name="connsiteY89" fmla="*/ 429815 h 1084474"/>
              <a:gd name="connsiteX90" fmla="*/ 37339 w 1076601"/>
              <a:gd name="connsiteY90" fmla="*/ 340920 h 1084474"/>
              <a:gd name="connsiteX91" fmla="*/ 40521 w 1076601"/>
              <a:gd name="connsiteY91" fmla="*/ 334514 h 1084474"/>
              <a:gd name="connsiteX92" fmla="*/ 10938 w 1076601"/>
              <a:gd name="connsiteY92" fmla="*/ 429814 h 1084474"/>
              <a:gd name="connsiteX93" fmla="*/ 9178 w 1076601"/>
              <a:gd name="connsiteY93" fmla="*/ 447265 h 1084474"/>
              <a:gd name="connsiteX94" fmla="*/ 9502 w 1076601"/>
              <a:gd name="connsiteY94" fmla="*/ 444048 h 1084474"/>
              <a:gd name="connsiteX95" fmla="*/ 9178 w 1076601"/>
              <a:gd name="connsiteY95" fmla="*/ 447264 h 1084474"/>
              <a:gd name="connsiteX96" fmla="*/ 1067425 w 1076601"/>
              <a:gd name="connsiteY96" fmla="*/ 447271 h 1084474"/>
              <a:gd name="connsiteX97" fmla="*/ 1067425 w 1076601"/>
              <a:gd name="connsiteY97" fmla="*/ 447270 h 1084474"/>
              <a:gd name="connsiteX98" fmla="*/ 1065665 w 1076601"/>
              <a:gd name="connsiteY98" fmla="*/ 429815 h 1084474"/>
              <a:gd name="connsiteX99" fmla="*/ 1065658 w 1076601"/>
              <a:gd name="connsiteY99" fmla="*/ 429792 h 1084474"/>
              <a:gd name="connsiteX100" fmla="*/ 1065665 w 1076601"/>
              <a:gd name="connsiteY100" fmla="*/ 429814 h 1084474"/>
              <a:gd name="connsiteX101" fmla="*/ 1076593 w 1076601"/>
              <a:gd name="connsiteY101" fmla="*/ 545323 h 1084474"/>
              <a:gd name="connsiteX102" fmla="*/ 1066282 w 1076601"/>
              <a:gd name="connsiteY102" fmla="*/ 443043 h 1084474"/>
              <a:gd name="connsiteX103" fmla="*/ 1067425 w 1076601"/>
              <a:gd name="connsiteY103" fmla="*/ 447270 h 1084474"/>
              <a:gd name="connsiteX104" fmla="*/ 1067425 w 1076601"/>
              <a:gd name="connsiteY104" fmla="*/ 447272 h 1084474"/>
              <a:gd name="connsiteX105" fmla="*/ 1068192 w 1076601"/>
              <a:gd name="connsiteY105" fmla="*/ 450114 h 1084474"/>
              <a:gd name="connsiteX106" fmla="*/ 1071569 w 1076601"/>
              <a:gd name="connsiteY106" fmla="*/ 488384 h 1084474"/>
              <a:gd name="connsiteX107" fmla="*/ 1076601 w 1076601"/>
              <a:gd name="connsiteY107" fmla="*/ 538301 h 1084474"/>
              <a:gd name="connsiteX108" fmla="*/ 1071570 w 1076601"/>
              <a:gd name="connsiteY108" fmla="*/ 488395 h 1084474"/>
              <a:gd name="connsiteX109" fmla="*/ 1076593 w 1076601"/>
              <a:gd name="connsiteY109" fmla="*/ 545481 h 1084474"/>
              <a:gd name="connsiteX110" fmla="*/ 1076600 w 1076601"/>
              <a:gd name="connsiteY110" fmla="*/ 545402 h 1084474"/>
              <a:gd name="connsiteX111" fmla="*/ 1076593 w 1076601"/>
              <a:gd name="connsiteY111" fmla="*/ 545323 h 1084474"/>
              <a:gd name="connsiteX112" fmla="*/ 1076601 w 1076601"/>
              <a:gd name="connsiteY112" fmla="*/ 545402 h 1084474"/>
              <a:gd name="connsiteX113" fmla="*/ 1057673 w 1076601"/>
              <a:gd name="connsiteY113" fmla="*/ 679633 h 1084474"/>
              <a:gd name="connsiteX114" fmla="*/ 1066282 w 1076601"/>
              <a:gd name="connsiteY114" fmla="*/ 647761 h 1084474"/>
              <a:gd name="connsiteX115" fmla="*/ 1065665 w 1076601"/>
              <a:gd name="connsiteY115" fmla="*/ 653888 h 1084474"/>
              <a:gd name="connsiteX116" fmla="*/ 40521 w 1076601"/>
              <a:gd name="connsiteY116" fmla="*/ 749961 h 1084474"/>
              <a:gd name="connsiteX117" fmla="*/ 37339 w 1076601"/>
              <a:gd name="connsiteY117" fmla="*/ 743555 h 1084474"/>
              <a:gd name="connsiteX118" fmla="*/ 10937 w 1076601"/>
              <a:gd name="connsiteY118" fmla="*/ 654660 h 1084474"/>
              <a:gd name="connsiteX119" fmla="*/ 1 w 1076601"/>
              <a:gd name="connsiteY119" fmla="*/ 546174 h 1084474"/>
              <a:gd name="connsiteX120" fmla="*/ 10938 w 1076601"/>
              <a:gd name="connsiteY120" fmla="*/ 654660 h 1084474"/>
              <a:gd name="connsiteX121" fmla="*/ 1036082 w 1076601"/>
              <a:gd name="connsiteY121" fmla="*/ 749961 h 1084474"/>
              <a:gd name="connsiteX122" fmla="*/ 1038530 w 1076601"/>
              <a:gd name="connsiteY122" fmla="*/ 742075 h 1084474"/>
              <a:gd name="connsiteX123" fmla="*/ 1037812 w 1076601"/>
              <a:gd name="connsiteY123" fmla="*/ 743615 h 1084474"/>
              <a:gd name="connsiteX124" fmla="*/ 1057673 w 1076601"/>
              <a:gd name="connsiteY124" fmla="*/ 679633 h 1084474"/>
              <a:gd name="connsiteX125" fmla="*/ 1056061 w 1076601"/>
              <a:gd name="connsiteY125" fmla="*/ 685598 h 1084474"/>
              <a:gd name="connsiteX126" fmla="*/ 1065665 w 1076601"/>
              <a:gd name="connsiteY126" fmla="*/ 654660 h 1084474"/>
              <a:gd name="connsiteX127" fmla="*/ 1066407 w 1076601"/>
              <a:gd name="connsiteY127" fmla="*/ 647296 h 1084474"/>
              <a:gd name="connsiteX128" fmla="*/ 1066282 w 1076601"/>
              <a:gd name="connsiteY128" fmla="*/ 647761 h 1084474"/>
              <a:gd name="connsiteX129" fmla="*/ 1076523 w 1076601"/>
              <a:gd name="connsiteY129" fmla="*/ 546173 h 1084474"/>
              <a:gd name="connsiteX130" fmla="*/ 538301 w 1076601"/>
              <a:gd name="connsiteY130" fmla="*/ 546173 h 1084474"/>
              <a:gd name="connsiteX131" fmla="*/ 538301 w 1076601"/>
              <a:gd name="connsiteY131" fmla="*/ 7874 h 1084474"/>
              <a:gd name="connsiteX132" fmla="*/ 599747 w 1076601"/>
              <a:gd name="connsiteY132" fmla="*/ 13296 h 1084474"/>
              <a:gd name="connsiteX133" fmla="*/ 633589 w 1076601"/>
              <a:gd name="connsiteY133" fmla="*/ 16282 h 1084474"/>
              <a:gd name="connsiteX134" fmla="*/ 636102 w 1076601"/>
              <a:gd name="connsiteY134" fmla="*/ 16961 h 1084474"/>
              <a:gd name="connsiteX135" fmla="*/ 691684 w 1076601"/>
              <a:gd name="connsiteY135" fmla="*/ 31975 h 1084474"/>
              <a:gd name="connsiteX136" fmla="*/ 646787 w 1076601"/>
              <a:gd name="connsiteY136" fmla="*/ 18038 h 1084474"/>
              <a:gd name="connsiteX137" fmla="*/ 714089 w 1076601"/>
              <a:gd name="connsiteY137" fmla="*/ 38027 h 1084474"/>
              <a:gd name="connsiteX138" fmla="*/ 723387 w 1076601"/>
              <a:gd name="connsiteY138" fmla="*/ 40538 h 1084474"/>
              <a:gd name="connsiteX139" fmla="*/ 724861 w 1076601"/>
              <a:gd name="connsiteY139" fmla="*/ 41226 h 1084474"/>
              <a:gd name="connsiteX140" fmla="*/ 735682 w 1076601"/>
              <a:gd name="connsiteY140" fmla="*/ 44440 h 1084474"/>
              <a:gd name="connsiteX141" fmla="*/ 742088 w 1076601"/>
              <a:gd name="connsiteY141" fmla="*/ 47621 h 1084474"/>
              <a:gd name="connsiteX142" fmla="*/ 731570 w 1076601"/>
              <a:gd name="connsiteY142" fmla="*/ 44356 h 1084474"/>
              <a:gd name="connsiteX143" fmla="*/ 781121 w 1076601"/>
              <a:gd name="connsiteY143" fmla="*/ 67473 h 1084474"/>
              <a:gd name="connsiteX144" fmla="*/ 770970 w 1076601"/>
              <a:gd name="connsiteY144" fmla="*/ 61963 h 1084474"/>
              <a:gd name="connsiteX145" fmla="*/ 796734 w 1076601"/>
              <a:gd name="connsiteY145" fmla="*/ 74756 h 1084474"/>
              <a:gd name="connsiteX146" fmla="*/ 806244 w 1076601"/>
              <a:gd name="connsiteY146" fmla="*/ 79193 h 1084474"/>
              <a:gd name="connsiteX147" fmla="*/ 807698 w 1076601"/>
              <a:gd name="connsiteY147" fmla="*/ 80201 h 1084474"/>
              <a:gd name="connsiteX148" fmla="*/ 817429 w 1076601"/>
              <a:gd name="connsiteY148" fmla="*/ 85033 h 1084474"/>
              <a:gd name="connsiteX149" fmla="*/ 828950 w 1076601"/>
              <a:gd name="connsiteY149" fmla="*/ 93433 h 1084474"/>
              <a:gd name="connsiteX150" fmla="*/ 818997 w 1076601"/>
              <a:gd name="connsiteY150" fmla="*/ 88031 h 1084474"/>
              <a:gd name="connsiteX151" fmla="*/ 862311 w 1076601"/>
              <a:gd name="connsiteY151" fmla="*/ 118046 h 1084474"/>
              <a:gd name="connsiteX152" fmla="*/ 859310 w 1076601"/>
              <a:gd name="connsiteY152" fmla="*/ 115570 h 1084474"/>
              <a:gd name="connsiteX153" fmla="*/ 870279 w 1076601"/>
              <a:gd name="connsiteY153" fmla="*/ 123567 h 1084474"/>
              <a:gd name="connsiteX154" fmla="*/ 880710 w 1076601"/>
              <a:gd name="connsiteY154" fmla="*/ 130796 h 1084474"/>
              <a:gd name="connsiteX155" fmla="*/ 882235 w 1076601"/>
              <a:gd name="connsiteY155" fmla="*/ 132285 h 1084474"/>
              <a:gd name="connsiteX156" fmla="*/ 890578 w 1076601"/>
              <a:gd name="connsiteY156" fmla="*/ 138368 h 1084474"/>
              <a:gd name="connsiteX157" fmla="*/ 905648 w 1076601"/>
              <a:gd name="connsiteY157" fmla="*/ 153802 h 1084474"/>
              <a:gd name="connsiteX158" fmla="*/ 896769 w 1076601"/>
              <a:gd name="connsiteY158" fmla="*/ 146476 h 1084474"/>
              <a:gd name="connsiteX159" fmla="*/ 933177 w 1076601"/>
              <a:gd name="connsiteY159" fmla="*/ 182026 h 1084474"/>
              <a:gd name="connsiteX160" fmla="*/ 933019 w 1076601"/>
              <a:gd name="connsiteY160" fmla="*/ 181834 h 1084474"/>
              <a:gd name="connsiteX161" fmla="*/ 933800 w 1076601"/>
              <a:gd name="connsiteY161" fmla="*/ 182634 h 1084474"/>
              <a:gd name="connsiteX162" fmla="*/ 945335 w 1076601"/>
              <a:gd name="connsiteY162" fmla="*/ 193897 h 1084474"/>
              <a:gd name="connsiteX163" fmla="*/ 946921 w 1076601"/>
              <a:gd name="connsiteY163" fmla="*/ 196071 h 1084474"/>
              <a:gd name="connsiteX164" fmla="*/ 953679 w 1076601"/>
              <a:gd name="connsiteY164" fmla="*/ 202993 h 1084474"/>
              <a:gd name="connsiteX165" fmla="*/ 970476 w 1076601"/>
              <a:gd name="connsiteY165" fmla="*/ 227232 h 1084474"/>
              <a:gd name="connsiteX166" fmla="*/ 963292 w 1076601"/>
              <a:gd name="connsiteY166" fmla="*/ 218525 h 1084474"/>
              <a:gd name="connsiteX167" fmla="*/ 986487 w 1076601"/>
              <a:gd name="connsiteY167" fmla="*/ 250338 h 1084474"/>
              <a:gd name="connsiteX168" fmla="*/ 970476 w 1076601"/>
              <a:gd name="connsiteY168" fmla="*/ 227232 h 1084474"/>
              <a:gd name="connsiteX169" fmla="*/ 984668 w 1076601"/>
              <a:gd name="connsiteY169" fmla="*/ 244433 h 1084474"/>
              <a:gd name="connsiteX170" fmla="*/ 991908 w 1076601"/>
              <a:gd name="connsiteY170" fmla="*/ 257773 h 1084474"/>
              <a:gd name="connsiteX171" fmla="*/ 998670 w 1076601"/>
              <a:gd name="connsiteY171" fmla="*/ 267046 h 1084474"/>
              <a:gd name="connsiteX172" fmla="*/ 1000196 w 1076601"/>
              <a:gd name="connsiteY172" fmla="*/ 270121 h 1084474"/>
              <a:gd name="connsiteX173" fmla="*/ 1005282 w 1076601"/>
              <a:gd name="connsiteY173" fmla="*/ 277459 h 1084474"/>
              <a:gd name="connsiteX174" fmla="*/ 1021724 w 1076601"/>
              <a:gd name="connsiteY174" fmla="*/ 312704 h 1084474"/>
              <a:gd name="connsiteX175" fmla="*/ 1017240 w 1076601"/>
              <a:gd name="connsiteY175" fmla="*/ 304442 h 1084474"/>
              <a:gd name="connsiteX176" fmla="*/ 1027650 w 1076601"/>
              <a:gd name="connsiteY176" fmla="*/ 325408 h 1084474"/>
              <a:gd name="connsiteX177" fmla="*/ 1021724 w 1076601"/>
              <a:gd name="connsiteY177" fmla="*/ 312704 h 1084474"/>
              <a:gd name="connsiteX178" fmla="*/ 1034299 w 1076601"/>
              <a:gd name="connsiteY178" fmla="*/ 335871 h 1084474"/>
              <a:gd name="connsiteX179" fmla="*/ 1036721 w 1076601"/>
              <a:gd name="connsiteY179" fmla="*/ 343673 h 1084474"/>
              <a:gd name="connsiteX180" fmla="*/ 1039263 w 1076601"/>
              <a:gd name="connsiteY180" fmla="*/ 348793 h 1084474"/>
              <a:gd name="connsiteX181" fmla="*/ 1040494 w 1076601"/>
              <a:gd name="connsiteY181" fmla="*/ 352939 h 1084474"/>
              <a:gd name="connsiteX182" fmla="*/ 1043936 w 1076601"/>
              <a:gd name="connsiteY182" fmla="*/ 360316 h 1084474"/>
              <a:gd name="connsiteX183" fmla="*/ 1056500 w 1076601"/>
              <a:gd name="connsiteY183" fmla="*/ 406830 h 1084474"/>
              <a:gd name="connsiteX184" fmla="*/ 1060369 w 1076601"/>
              <a:gd name="connsiteY184" fmla="*/ 419855 h 1084474"/>
              <a:gd name="connsiteX185" fmla="*/ 1065665 w 1076601"/>
              <a:gd name="connsiteY185" fmla="*/ 436915 h 1084474"/>
              <a:gd name="connsiteX186" fmla="*/ 1066282 w 1076601"/>
              <a:gd name="connsiteY186" fmla="*/ 443043 h 1084474"/>
              <a:gd name="connsiteX187" fmla="*/ 1066159 w 1076601"/>
              <a:gd name="connsiteY187" fmla="*/ 442590 h 1084474"/>
              <a:gd name="connsiteX188" fmla="*/ 1076562 w 1076601"/>
              <a:gd name="connsiteY188" fmla="*/ 545785 h 1084474"/>
              <a:gd name="connsiteX189" fmla="*/ 1076593 w 1076601"/>
              <a:gd name="connsiteY189" fmla="*/ 545481 h 1084474"/>
              <a:gd name="connsiteX190" fmla="*/ 1076564 w 1076601"/>
              <a:gd name="connsiteY190" fmla="*/ 545805 h 1084474"/>
              <a:gd name="connsiteX191" fmla="*/ 1076601 w 1076601"/>
              <a:gd name="connsiteY191" fmla="*/ 546173 h 1084474"/>
              <a:gd name="connsiteX192" fmla="*/ 1076532 w 1076601"/>
              <a:gd name="connsiteY192" fmla="*/ 546173 h 1084474"/>
              <a:gd name="connsiteX193" fmla="*/ 1076042 w 1076601"/>
              <a:gd name="connsiteY193" fmla="*/ 551718 h 1084474"/>
              <a:gd name="connsiteX194" fmla="*/ 1076601 w 1076601"/>
              <a:gd name="connsiteY194" fmla="*/ 546174 h 1084474"/>
              <a:gd name="connsiteX195" fmla="*/ 1076042 w 1076601"/>
              <a:gd name="connsiteY195" fmla="*/ 551720 h 1084474"/>
              <a:gd name="connsiteX196" fmla="*/ 1068192 w 1076601"/>
              <a:gd name="connsiteY196" fmla="*/ 640690 h 1084474"/>
              <a:gd name="connsiteX197" fmla="*/ 1066408 w 1076601"/>
              <a:gd name="connsiteY197" fmla="*/ 647294 h 1084474"/>
              <a:gd name="connsiteX198" fmla="*/ 1065665 w 1076601"/>
              <a:gd name="connsiteY198" fmla="*/ 654660 h 1084474"/>
              <a:gd name="connsiteX199" fmla="*/ 1051888 w 1076601"/>
              <a:gd name="connsiteY199" fmla="*/ 701047 h 1084474"/>
              <a:gd name="connsiteX200" fmla="*/ 1043936 w 1076601"/>
              <a:gd name="connsiteY200" fmla="*/ 730487 h 1084474"/>
              <a:gd name="connsiteX201" fmla="*/ 1041758 w 1076601"/>
              <a:gd name="connsiteY201" fmla="*/ 735156 h 1084474"/>
              <a:gd name="connsiteX202" fmla="*/ 1039263 w 1076601"/>
              <a:gd name="connsiteY202" fmla="*/ 743555 h 1084474"/>
              <a:gd name="connsiteX203" fmla="*/ 54863 w 1076601"/>
              <a:gd name="connsiteY203" fmla="*/ 778843 h 1084474"/>
              <a:gd name="connsiteX204" fmla="*/ 42304 w 1076601"/>
              <a:gd name="connsiteY204" fmla="*/ 755705 h 1084474"/>
              <a:gd name="connsiteX205" fmla="*/ 40521 w 1076601"/>
              <a:gd name="connsiteY205" fmla="*/ 749961 h 1084474"/>
              <a:gd name="connsiteX206" fmla="*/ 1021740 w 1076601"/>
              <a:gd name="connsiteY206" fmla="*/ 778843 h 1084474"/>
              <a:gd name="connsiteX207" fmla="*/ 1026251 w 1076601"/>
              <a:gd name="connsiteY207" fmla="*/ 769758 h 1084474"/>
              <a:gd name="connsiteX208" fmla="*/ 1021724 w 1076601"/>
              <a:gd name="connsiteY208" fmla="*/ 778100 h 1084474"/>
              <a:gd name="connsiteX209" fmla="*/ 1037812 w 1076601"/>
              <a:gd name="connsiteY209" fmla="*/ 743615 h 1084474"/>
              <a:gd name="connsiteX210" fmla="*/ 1035441 w 1076601"/>
              <a:gd name="connsiteY210" fmla="*/ 751252 h 1084474"/>
              <a:gd name="connsiteX211" fmla="*/ 1036082 w 1076601"/>
              <a:gd name="connsiteY211" fmla="*/ 749961 h 1084474"/>
              <a:gd name="connsiteX212" fmla="*/ 1034299 w 1076601"/>
              <a:gd name="connsiteY212" fmla="*/ 755705 h 1084474"/>
              <a:gd name="connsiteX213" fmla="*/ 86333 w 1076601"/>
              <a:gd name="connsiteY213" fmla="*/ 836823 h 1084474"/>
              <a:gd name="connsiteX214" fmla="*/ 77933 w 1076601"/>
              <a:gd name="connsiteY214" fmla="*/ 825302 h 1084474"/>
              <a:gd name="connsiteX215" fmla="*/ 54863 w 1076601"/>
              <a:gd name="connsiteY215" fmla="*/ 778843 h 1084474"/>
              <a:gd name="connsiteX216" fmla="*/ 990270 w 1076601"/>
              <a:gd name="connsiteY216" fmla="*/ 836823 h 1084474"/>
              <a:gd name="connsiteX217" fmla="*/ 994819 w 1076601"/>
              <a:gd name="connsiteY217" fmla="*/ 828442 h 1084474"/>
              <a:gd name="connsiteX218" fmla="*/ 992880 w 1076601"/>
              <a:gd name="connsiteY218" fmla="*/ 831240 h 1084474"/>
              <a:gd name="connsiteX219" fmla="*/ 1021724 w 1076601"/>
              <a:gd name="connsiteY219" fmla="*/ 778100 h 1084474"/>
              <a:gd name="connsiteX220" fmla="*/ 1019156 w 1076601"/>
              <a:gd name="connsiteY220" fmla="*/ 783604 h 1084474"/>
              <a:gd name="connsiteX221" fmla="*/ 1021740 w 1076601"/>
              <a:gd name="connsiteY221" fmla="*/ 778843 h 1084474"/>
              <a:gd name="connsiteX222" fmla="*/ 1015741 w 1076601"/>
              <a:gd name="connsiteY222" fmla="*/ 790923 h 1084474"/>
              <a:gd name="connsiteX223" fmla="*/ 1005282 w 1076601"/>
              <a:gd name="connsiteY223" fmla="*/ 813344 h 1084474"/>
              <a:gd name="connsiteX224" fmla="*/ 1002904 w 1076601"/>
              <a:gd name="connsiteY224" fmla="*/ 816774 h 1084474"/>
              <a:gd name="connsiteX225" fmla="*/ 998670 w 1076601"/>
              <a:gd name="connsiteY225" fmla="*/ 825302 h 1084474"/>
              <a:gd name="connsiteX226" fmla="*/ 108469 w 1076601"/>
              <a:gd name="connsiteY226" fmla="*/ 867184 h 1084474"/>
              <a:gd name="connsiteX227" fmla="*/ 91934 w 1076601"/>
              <a:gd name="connsiteY227" fmla="*/ 847143 h 1084474"/>
              <a:gd name="connsiteX228" fmla="*/ 86333 w 1076601"/>
              <a:gd name="connsiteY228" fmla="*/ 836823 h 1084474"/>
              <a:gd name="connsiteX229" fmla="*/ 968133 w 1076601"/>
              <a:gd name="connsiteY229" fmla="*/ 867184 h 1084474"/>
              <a:gd name="connsiteX230" fmla="*/ 972977 w 1076601"/>
              <a:gd name="connsiteY230" fmla="*/ 860540 h 1084474"/>
              <a:gd name="connsiteX231" fmla="*/ 970476 w 1076601"/>
              <a:gd name="connsiteY231" fmla="*/ 863572 h 1084474"/>
              <a:gd name="connsiteX232" fmla="*/ 992880 w 1076601"/>
              <a:gd name="connsiteY232" fmla="*/ 831240 h 1084474"/>
              <a:gd name="connsiteX233" fmla="*/ 988626 w 1076601"/>
              <a:gd name="connsiteY233" fmla="*/ 839078 h 1084474"/>
              <a:gd name="connsiteX234" fmla="*/ 990270 w 1076601"/>
              <a:gd name="connsiteY234" fmla="*/ 836823 h 1084474"/>
              <a:gd name="connsiteX235" fmla="*/ 984668 w 1076601"/>
              <a:gd name="connsiteY235" fmla="*/ 847143 h 1084474"/>
              <a:gd name="connsiteX236" fmla="*/ 146702 w 1076601"/>
              <a:gd name="connsiteY236" fmla="*/ 913522 h 1084474"/>
              <a:gd name="connsiteX237" fmla="*/ 131267 w 1076601"/>
              <a:gd name="connsiteY237" fmla="*/ 898451 h 1084474"/>
              <a:gd name="connsiteX238" fmla="*/ 108469 w 1076601"/>
              <a:gd name="connsiteY238" fmla="*/ 867184 h 1084474"/>
              <a:gd name="connsiteX239" fmla="*/ 929901 w 1076601"/>
              <a:gd name="connsiteY239" fmla="*/ 913522 h 1084474"/>
              <a:gd name="connsiteX240" fmla="*/ 937137 w 1076601"/>
              <a:gd name="connsiteY240" fmla="*/ 904751 h 1084474"/>
              <a:gd name="connsiteX241" fmla="*/ 933019 w 1076601"/>
              <a:gd name="connsiteY241" fmla="*/ 908969 h 1084474"/>
              <a:gd name="connsiteX242" fmla="*/ 970476 w 1076601"/>
              <a:gd name="connsiteY242" fmla="*/ 863572 h 1084474"/>
              <a:gd name="connsiteX243" fmla="*/ 967131 w 1076601"/>
              <a:gd name="connsiteY243" fmla="*/ 868397 h 1084474"/>
              <a:gd name="connsiteX244" fmla="*/ 968133 w 1076601"/>
              <a:gd name="connsiteY244" fmla="*/ 867184 h 1084474"/>
              <a:gd name="connsiteX245" fmla="*/ 964896 w 1076601"/>
              <a:gd name="connsiteY245" fmla="*/ 871623 h 1084474"/>
              <a:gd name="connsiteX246" fmla="*/ 953679 w 1076601"/>
              <a:gd name="connsiteY246" fmla="*/ 887810 h 1084474"/>
              <a:gd name="connsiteX247" fmla="*/ 951370 w 1076601"/>
              <a:gd name="connsiteY247" fmla="*/ 890174 h 1084474"/>
              <a:gd name="connsiteX248" fmla="*/ 945335 w 1076601"/>
              <a:gd name="connsiteY248" fmla="*/ 898451 h 1084474"/>
              <a:gd name="connsiteX249" fmla="*/ 174734 w 1076601"/>
              <a:gd name="connsiteY249" fmla="*/ 940892 h 1084474"/>
              <a:gd name="connsiteX250" fmla="*/ 157666 w 1076601"/>
              <a:gd name="connsiteY250" fmla="*/ 926810 h 1084474"/>
              <a:gd name="connsiteX251" fmla="*/ 146702 w 1076601"/>
              <a:gd name="connsiteY251" fmla="*/ 913522 h 1084474"/>
              <a:gd name="connsiteX252" fmla="*/ 901869 w 1076601"/>
              <a:gd name="connsiteY252" fmla="*/ 940892 h 1084474"/>
              <a:gd name="connsiteX253" fmla="*/ 906980 w 1076601"/>
              <a:gd name="connsiteY253" fmla="*/ 935901 h 1084474"/>
              <a:gd name="connsiteX254" fmla="*/ 905648 w 1076601"/>
              <a:gd name="connsiteY254" fmla="*/ 937001 h 1084474"/>
              <a:gd name="connsiteX255" fmla="*/ 933019 w 1076601"/>
              <a:gd name="connsiteY255" fmla="*/ 908969 h 1084474"/>
              <a:gd name="connsiteX256" fmla="*/ 926617 w 1076601"/>
              <a:gd name="connsiteY256" fmla="*/ 916727 h 1084474"/>
              <a:gd name="connsiteX257" fmla="*/ 929901 w 1076601"/>
              <a:gd name="connsiteY257" fmla="*/ 913522 h 1084474"/>
              <a:gd name="connsiteX258" fmla="*/ 918937 w 1076601"/>
              <a:gd name="connsiteY258" fmla="*/ 926810 h 1084474"/>
              <a:gd name="connsiteX259" fmla="*/ 220131 w 1076601"/>
              <a:gd name="connsiteY259" fmla="*/ 978349 h 1084474"/>
              <a:gd name="connsiteX260" fmla="*/ 195892 w 1076601"/>
              <a:gd name="connsiteY260" fmla="*/ 961552 h 1084474"/>
              <a:gd name="connsiteX261" fmla="*/ 174734 w 1076601"/>
              <a:gd name="connsiteY261" fmla="*/ 940892 h 1084474"/>
              <a:gd name="connsiteX262" fmla="*/ 856471 w 1076601"/>
              <a:gd name="connsiteY262" fmla="*/ 978349 h 1084474"/>
              <a:gd name="connsiteX263" fmla="*/ 867365 w 1076601"/>
              <a:gd name="connsiteY263" fmla="*/ 969360 h 1084474"/>
              <a:gd name="connsiteX264" fmla="*/ 859310 w 1076601"/>
              <a:gd name="connsiteY264" fmla="*/ 975234 h 1084474"/>
              <a:gd name="connsiteX265" fmla="*/ 905648 w 1076601"/>
              <a:gd name="connsiteY265" fmla="*/ 937001 h 1084474"/>
              <a:gd name="connsiteX266" fmla="*/ 901763 w 1076601"/>
              <a:gd name="connsiteY266" fmla="*/ 940980 h 1084474"/>
              <a:gd name="connsiteX267" fmla="*/ 901869 w 1076601"/>
              <a:gd name="connsiteY267" fmla="*/ 940892 h 1084474"/>
              <a:gd name="connsiteX268" fmla="*/ 901428 w 1076601"/>
              <a:gd name="connsiteY268" fmla="*/ 941322 h 1084474"/>
              <a:gd name="connsiteX269" fmla="*/ 890578 w 1076601"/>
              <a:gd name="connsiteY269" fmla="*/ 952436 h 1084474"/>
              <a:gd name="connsiteX270" fmla="*/ 888480 w 1076601"/>
              <a:gd name="connsiteY270" fmla="*/ 953965 h 1084474"/>
              <a:gd name="connsiteX271" fmla="*/ 880710 w 1076601"/>
              <a:gd name="connsiteY271" fmla="*/ 961552 h 1084474"/>
              <a:gd name="connsiteX272" fmla="*/ 252463 w 1076601"/>
              <a:gd name="connsiteY272" fmla="*/ 1000754 h 1084474"/>
              <a:gd name="connsiteX273" fmla="*/ 237333 w 1076601"/>
              <a:gd name="connsiteY273" fmla="*/ 992541 h 1084474"/>
              <a:gd name="connsiteX274" fmla="*/ 220131 w 1076601"/>
              <a:gd name="connsiteY274" fmla="*/ 978349 h 1084474"/>
              <a:gd name="connsiteX275" fmla="*/ 305603 w 1076601"/>
              <a:gd name="connsiteY275" fmla="*/ 1029597 h 1084474"/>
              <a:gd name="connsiteX276" fmla="*/ 270359 w 1076601"/>
              <a:gd name="connsiteY276" fmla="*/ 1013155 h 1084474"/>
              <a:gd name="connsiteX277" fmla="*/ 252463 w 1076601"/>
              <a:gd name="connsiteY277" fmla="*/ 1000754 h 1084474"/>
              <a:gd name="connsiteX278" fmla="*/ 770999 w 1076601"/>
              <a:gd name="connsiteY278" fmla="*/ 1029597 h 1084474"/>
              <a:gd name="connsiteX279" fmla="*/ 787692 w 1076601"/>
              <a:gd name="connsiteY279" fmla="*/ 1020537 h 1084474"/>
              <a:gd name="connsiteX280" fmla="*/ 770970 w 1076601"/>
              <a:gd name="connsiteY280" fmla="*/ 1028841 h 1084474"/>
              <a:gd name="connsiteX281" fmla="*/ 828950 w 1076601"/>
              <a:gd name="connsiteY281" fmla="*/ 997370 h 1084474"/>
              <a:gd name="connsiteX282" fmla="*/ 827551 w 1076601"/>
              <a:gd name="connsiteY282" fmla="*/ 998390 h 1084474"/>
              <a:gd name="connsiteX283" fmla="*/ 829286 w 1076601"/>
              <a:gd name="connsiteY283" fmla="*/ 997187 h 1084474"/>
              <a:gd name="connsiteX284" fmla="*/ 828950 w 1076601"/>
              <a:gd name="connsiteY284" fmla="*/ 997370 h 1084474"/>
              <a:gd name="connsiteX285" fmla="*/ 859310 w 1076601"/>
              <a:gd name="connsiteY285" fmla="*/ 975234 h 1084474"/>
              <a:gd name="connsiteX286" fmla="*/ 850621 w 1076601"/>
              <a:gd name="connsiteY286" fmla="*/ 982402 h 1084474"/>
              <a:gd name="connsiteX287" fmla="*/ 856471 w 1076601"/>
              <a:gd name="connsiteY287" fmla="*/ 978349 h 1084474"/>
              <a:gd name="connsiteX288" fmla="*/ 839270 w 1076601"/>
              <a:gd name="connsiteY288" fmla="*/ 992541 h 1084474"/>
              <a:gd name="connsiteX289" fmla="*/ 824801 w 1076601"/>
              <a:gd name="connsiteY289" fmla="*/ 1000394 h 1084474"/>
              <a:gd name="connsiteX290" fmla="*/ 817429 w 1076601"/>
              <a:gd name="connsiteY290" fmla="*/ 1005770 h 1084474"/>
              <a:gd name="connsiteX291" fmla="*/ 815566 w 1076601"/>
              <a:gd name="connsiteY291" fmla="*/ 1006695 h 1084474"/>
              <a:gd name="connsiteX292" fmla="*/ 806244 w 1076601"/>
              <a:gd name="connsiteY292" fmla="*/ 1013155 h 1084474"/>
              <a:gd name="connsiteX293" fmla="*/ 340088 w 1076601"/>
              <a:gd name="connsiteY293" fmla="*/ 1045685 h 1084474"/>
              <a:gd name="connsiteX294" fmla="*/ 328771 w 1076601"/>
              <a:gd name="connsiteY294" fmla="*/ 1042172 h 1084474"/>
              <a:gd name="connsiteX295" fmla="*/ 305603 w 1076601"/>
              <a:gd name="connsiteY295" fmla="*/ 1029597 h 1084474"/>
              <a:gd name="connsiteX296" fmla="*/ 404070 w 1076601"/>
              <a:gd name="connsiteY296" fmla="*/ 1065546 h 1084474"/>
              <a:gd name="connsiteX297" fmla="*/ 353216 w 1076601"/>
              <a:gd name="connsiteY297" fmla="*/ 1051809 h 1084474"/>
              <a:gd name="connsiteX298" fmla="*/ 340088 w 1076601"/>
              <a:gd name="connsiteY298" fmla="*/ 1045685 h 1084474"/>
              <a:gd name="connsiteX299" fmla="*/ 435942 w 1076601"/>
              <a:gd name="connsiteY299" fmla="*/ 1074156 h 1084474"/>
              <a:gd name="connsiteX300" fmla="*/ 429815 w 1076601"/>
              <a:gd name="connsiteY300" fmla="*/ 1073538 h 1084474"/>
              <a:gd name="connsiteX301" fmla="*/ 404070 w 1076601"/>
              <a:gd name="connsiteY301" fmla="*/ 1065546 h 1084474"/>
              <a:gd name="connsiteX302" fmla="*/ 538301 w 1076601"/>
              <a:gd name="connsiteY302" fmla="*/ 1076601 h 1084474"/>
              <a:gd name="connsiteX303" fmla="*/ 10937 w 1076601"/>
              <a:gd name="connsiteY303" fmla="*/ 646787 h 1084474"/>
              <a:gd name="connsiteX304" fmla="*/ 717 w 1076601"/>
              <a:gd name="connsiteY304" fmla="*/ 545402 h 1084474"/>
              <a:gd name="connsiteX305" fmla="*/ 0 w 1076601"/>
              <a:gd name="connsiteY305" fmla="*/ 545402 h 1084474"/>
              <a:gd name="connsiteX306" fmla="*/ 335 w 1076601"/>
              <a:gd name="connsiteY306" fmla="*/ 541616 h 1084474"/>
              <a:gd name="connsiteX307" fmla="*/ 0 w 1076601"/>
              <a:gd name="connsiteY307" fmla="*/ 538302 h 1084474"/>
              <a:gd name="connsiteX308" fmla="*/ 628 w 1076601"/>
              <a:gd name="connsiteY308" fmla="*/ 538302 h 1084474"/>
              <a:gd name="connsiteX309" fmla="*/ 5024 w 1076601"/>
              <a:gd name="connsiteY309" fmla="*/ 488472 h 1084474"/>
              <a:gd name="connsiteX310" fmla="*/ 0 w 1076601"/>
              <a:gd name="connsiteY310" fmla="*/ 538301 h 1084474"/>
              <a:gd name="connsiteX311" fmla="*/ 5025 w 1076601"/>
              <a:gd name="connsiteY311" fmla="*/ 488461 h 1084474"/>
              <a:gd name="connsiteX312" fmla="*/ 8409 w 1076601"/>
              <a:gd name="connsiteY312" fmla="*/ 450114 h 1084474"/>
              <a:gd name="connsiteX313" fmla="*/ 9178 w 1076601"/>
              <a:gd name="connsiteY313" fmla="*/ 447267 h 1084474"/>
              <a:gd name="connsiteX314" fmla="*/ 9178 w 1076601"/>
              <a:gd name="connsiteY314" fmla="*/ 447264 h 1084474"/>
              <a:gd name="connsiteX315" fmla="*/ 32665 w 1076601"/>
              <a:gd name="connsiteY315" fmla="*/ 360316 h 1084474"/>
              <a:gd name="connsiteX316" fmla="*/ 429815 w 1076601"/>
              <a:gd name="connsiteY316" fmla="*/ 18038 h 1084474"/>
              <a:gd name="connsiteX317" fmla="*/ 538300 w 1076601"/>
              <a:gd name="connsiteY317" fmla="*/ 7101 h 1084474"/>
              <a:gd name="connsiteX318" fmla="*/ 538300 w 1076601"/>
              <a:gd name="connsiteY318" fmla="*/ 538302 h 1084474"/>
              <a:gd name="connsiteX319" fmla="*/ 538301 w 1076601"/>
              <a:gd name="connsiteY319" fmla="*/ 538302 h 1084474"/>
              <a:gd name="connsiteX320" fmla="*/ 538301 w 1076601"/>
              <a:gd name="connsiteY320" fmla="*/ 1083702 h 1084474"/>
              <a:gd name="connsiteX321" fmla="*/ 645227 w 1076601"/>
              <a:gd name="connsiteY321" fmla="*/ 1072922 h 1084474"/>
              <a:gd name="connsiteX322" fmla="*/ 653340 w 1076601"/>
              <a:gd name="connsiteY322" fmla="*/ 1070731 h 1084474"/>
              <a:gd name="connsiteX323" fmla="*/ 741468 w 1076601"/>
              <a:gd name="connsiteY323" fmla="*/ 1043374 h 1084474"/>
              <a:gd name="connsiteX324" fmla="*/ 745310 w 1076601"/>
              <a:gd name="connsiteY324" fmla="*/ 1041582 h 1084474"/>
              <a:gd name="connsiteX325" fmla="*/ 770970 w 1076601"/>
              <a:gd name="connsiteY325" fmla="*/ 1028841 h 1084474"/>
              <a:gd name="connsiteX326" fmla="*/ 760865 w 1076601"/>
              <a:gd name="connsiteY326" fmla="*/ 1034325 h 1084474"/>
              <a:gd name="connsiteX327" fmla="*/ 770999 w 1076601"/>
              <a:gd name="connsiteY327" fmla="*/ 1029597 h 1084474"/>
              <a:gd name="connsiteX328" fmla="*/ 747832 w 1076601"/>
              <a:gd name="connsiteY328" fmla="*/ 1042172 h 1084474"/>
              <a:gd name="connsiteX329" fmla="*/ 737937 w 1076601"/>
              <a:gd name="connsiteY329" fmla="*/ 1045244 h 1084474"/>
              <a:gd name="connsiteX330" fmla="*/ 735682 w 1076601"/>
              <a:gd name="connsiteY330" fmla="*/ 1046364 h 1084474"/>
              <a:gd name="connsiteX331" fmla="*/ 733970 w 1076601"/>
              <a:gd name="connsiteY331" fmla="*/ 1046872 h 1084474"/>
              <a:gd name="connsiteX332" fmla="*/ 723387 w 1076601"/>
              <a:gd name="connsiteY332" fmla="*/ 1051809 h 1084474"/>
              <a:gd name="connsiteX333" fmla="*/ 672532 w 1076601"/>
              <a:gd name="connsiteY333" fmla="*/ 1065546 h 1084474"/>
              <a:gd name="connsiteX334" fmla="*/ 704364 w 1076601"/>
              <a:gd name="connsiteY334" fmla="*/ 1055665 h 1084474"/>
              <a:gd name="connsiteX335" fmla="*/ 656647 w 1076601"/>
              <a:gd name="connsiteY335" fmla="*/ 1069837 h 1084474"/>
              <a:gd name="connsiteX336" fmla="*/ 672532 w 1076601"/>
              <a:gd name="connsiteY336" fmla="*/ 1065546 h 1084474"/>
              <a:gd name="connsiteX337" fmla="*/ 646787 w 1076601"/>
              <a:gd name="connsiteY337" fmla="*/ 1073538 h 1084474"/>
              <a:gd name="connsiteX338" fmla="*/ 640660 w 1076601"/>
              <a:gd name="connsiteY338" fmla="*/ 1074156 h 1084474"/>
              <a:gd name="connsiteX339" fmla="*/ 645221 w 1076601"/>
              <a:gd name="connsiteY339" fmla="*/ 1072924 h 1084474"/>
              <a:gd name="connsiteX340" fmla="*/ 538222 w 1076601"/>
              <a:gd name="connsiteY340" fmla="*/ 1084466 h 1084474"/>
              <a:gd name="connsiteX341" fmla="*/ 443013 w 1076601"/>
              <a:gd name="connsiteY341" fmla="*/ 1076066 h 1084474"/>
              <a:gd name="connsiteX342" fmla="*/ 435942 w 1076601"/>
              <a:gd name="connsiteY342" fmla="*/ 1074156 h 1084474"/>
              <a:gd name="connsiteX343" fmla="*/ 538381 w 1076601"/>
              <a:gd name="connsiteY343" fmla="*/ 1084466 h 1084474"/>
              <a:gd name="connsiteX344" fmla="*/ 640660 w 1076601"/>
              <a:gd name="connsiteY344" fmla="*/ 1074156 h 1084474"/>
              <a:gd name="connsiteX345" fmla="*/ 633589 w 1076601"/>
              <a:gd name="connsiteY345" fmla="*/ 1076066 h 1084474"/>
              <a:gd name="connsiteX346" fmla="*/ 538301 w 1076601"/>
              <a:gd name="connsiteY346" fmla="*/ 1084474 h 1084474"/>
              <a:gd name="connsiteX347" fmla="*/ 538222 w 1076601"/>
              <a:gd name="connsiteY347" fmla="*/ 1084466 h 1084474"/>
              <a:gd name="connsiteX348" fmla="*/ 538301 w 1076601"/>
              <a:gd name="connsiteY348" fmla="*/ 1084473 h 1084474"/>
              <a:gd name="connsiteX349" fmla="*/ 538381 w 1076601"/>
              <a:gd name="connsiteY349" fmla="*/ 1084466 h 108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</a:cxnLst>
            <a:rect l="l" t="t" r="r" b="b"/>
            <a:pathLst>
              <a:path w="1076601" h="1084474">
                <a:moveTo>
                  <a:pt x="538381" y="8"/>
                </a:moveTo>
                <a:lnTo>
                  <a:pt x="538301" y="1"/>
                </a:lnTo>
                <a:lnTo>
                  <a:pt x="538222" y="8"/>
                </a:lnTo>
                <a:lnTo>
                  <a:pt x="538301" y="0"/>
                </a:lnTo>
                <a:close/>
                <a:moveTo>
                  <a:pt x="435942" y="10319"/>
                </a:moveTo>
                <a:lnTo>
                  <a:pt x="443013" y="8409"/>
                </a:lnTo>
                <a:lnTo>
                  <a:pt x="538222" y="8"/>
                </a:lnTo>
                <a:close/>
                <a:moveTo>
                  <a:pt x="640660" y="10319"/>
                </a:moveTo>
                <a:lnTo>
                  <a:pt x="538381" y="8"/>
                </a:lnTo>
                <a:lnTo>
                  <a:pt x="633589" y="8409"/>
                </a:lnTo>
                <a:close/>
                <a:moveTo>
                  <a:pt x="404070" y="18929"/>
                </a:moveTo>
                <a:lnTo>
                  <a:pt x="429815" y="10937"/>
                </a:lnTo>
                <a:lnTo>
                  <a:pt x="435942" y="10319"/>
                </a:lnTo>
                <a:close/>
                <a:moveTo>
                  <a:pt x="672532" y="18929"/>
                </a:moveTo>
                <a:lnTo>
                  <a:pt x="640660" y="10319"/>
                </a:lnTo>
                <a:lnTo>
                  <a:pt x="646787" y="10937"/>
                </a:lnTo>
                <a:close/>
                <a:moveTo>
                  <a:pt x="340088" y="38790"/>
                </a:moveTo>
                <a:lnTo>
                  <a:pt x="353216" y="32666"/>
                </a:lnTo>
                <a:lnTo>
                  <a:pt x="404070" y="18929"/>
                </a:lnTo>
                <a:close/>
                <a:moveTo>
                  <a:pt x="736514" y="38790"/>
                </a:moveTo>
                <a:lnTo>
                  <a:pt x="672532" y="18929"/>
                </a:lnTo>
                <a:lnTo>
                  <a:pt x="723387" y="32666"/>
                </a:lnTo>
                <a:close/>
                <a:moveTo>
                  <a:pt x="305603" y="54878"/>
                </a:moveTo>
                <a:lnTo>
                  <a:pt x="328770" y="42303"/>
                </a:lnTo>
                <a:lnTo>
                  <a:pt x="340088" y="38790"/>
                </a:lnTo>
                <a:close/>
                <a:moveTo>
                  <a:pt x="770999" y="54878"/>
                </a:moveTo>
                <a:lnTo>
                  <a:pt x="736514" y="38790"/>
                </a:lnTo>
                <a:lnTo>
                  <a:pt x="747832" y="42303"/>
                </a:lnTo>
                <a:close/>
                <a:moveTo>
                  <a:pt x="770970" y="61963"/>
                </a:moveTo>
                <a:lnTo>
                  <a:pt x="742088" y="47621"/>
                </a:lnTo>
                <a:lnTo>
                  <a:pt x="747832" y="49404"/>
                </a:lnTo>
                <a:close/>
                <a:moveTo>
                  <a:pt x="252463" y="83721"/>
                </a:moveTo>
                <a:lnTo>
                  <a:pt x="270359" y="71320"/>
                </a:lnTo>
                <a:lnTo>
                  <a:pt x="305603" y="54878"/>
                </a:lnTo>
                <a:close/>
                <a:moveTo>
                  <a:pt x="824139" y="83721"/>
                </a:moveTo>
                <a:lnTo>
                  <a:pt x="770999" y="54878"/>
                </a:lnTo>
                <a:lnTo>
                  <a:pt x="806244" y="71320"/>
                </a:lnTo>
                <a:close/>
                <a:moveTo>
                  <a:pt x="220131" y="106126"/>
                </a:moveTo>
                <a:lnTo>
                  <a:pt x="237332" y="91934"/>
                </a:lnTo>
                <a:lnTo>
                  <a:pt x="252463" y="83721"/>
                </a:lnTo>
                <a:close/>
                <a:moveTo>
                  <a:pt x="856471" y="106126"/>
                </a:moveTo>
                <a:lnTo>
                  <a:pt x="824139" y="83721"/>
                </a:lnTo>
                <a:lnTo>
                  <a:pt x="839270" y="91934"/>
                </a:lnTo>
                <a:close/>
                <a:moveTo>
                  <a:pt x="859310" y="115570"/>
                </a:moveTo>
                <a:lnTo>
                  <a:pt x="828950" y="93433"/>
                </a:lnTo>
                <a:lnTo>
                  <a:pt x="839270" y="99035"/>
                </a:lnTo>
                <a:close/>
                <a:moveTo>
                  <a:pt x="174734" y="143582"/>
                </a:moveTo>
                <a:lnTo>
                  <a:pt x="195892" y="122923"/>
                </a:lnTo>
                <a:lnTo>
                  <a:pt x="220131" y="106126"/>
                </a:lnTo>
                <a:close/>
                <a:moveTo>
                  <a:pt x="901868" y="143582"/>
                </a:moveTo>
                <a:lnTo>
                  <a:pt x="856471" y="106126"/>
                </a:lnTo>
                <a:lnTo>
                  <a:pt x="880710" y="122923"/>
                </a:lnTo>
                <a:close/>
                <a:moveTo>
                  <a:pt x="146702" y="170953"/>
                </a:moveTo>
                <a:lnTo>
                  <a:pt x="157665" y="157665"/>
                </a:lnTo>
                <a:lnTo>
                  <a:pt x="174734" y="143582"/>
                </a:lnTo>
                <a:close/>
                <a:moveTo>
                  <a:pt x="929901" y="170953"/>
                </a:moveTo>
                <a:lnTo>
                  <a:pt x="901868" y="143582"/>
                </a:lnTo>
                <a:lnTo>
                  <a:pt x="918937" y="157665"/>
                </a:lnTo>
                <a:close/>
                <a:moveTo>
                  <a:pt x="933019" y="181834"/>
                </a:moveTo>
                <a:lnTo>
                  <a:pt x="905648" y="153802"/>
                </a:lnTo>
                <a:lnTo>
                  <a:pt x="918937" y="164766"/>
                </a:lnTo>
                <a:close/>
                <a:moveTo>
                  <a:pt x="108469" y="217292"/>
                </a:moveTo>
                <a:lnTo>
                  <a:pt x="131267" y="186024"/>
                </a:lnTo>
                <a:lnTo>
                  <a:pt x="146702" y="170953"/>
                </a:lnTo>
                <a:close/>
                <a:moveTo>
                  <a:pt x="968133" y="217292"/>
                </a:moveTo>
                <a:lnTo>
                  <a:pt x="929901" y="170953"/>
                </a:lnTo>
                <a:lnTo>
                  <a:pt x="945335" y="186024"/>
                </a:lnTo>
                <a:close/>
                <a:moveTo>
                  <a:pt x="86333" y="247652"/>
                </a:moveTo>
                <a:lnTo>
                  <a:pt x="91934" y="237332"/>
                </a:lnTo>
                <a:lnTo>
                  <a:pt x="108469" y="217292"/>
                </a:lnTo>
                <a:close/>
                <a:moveTo>
                  <a:pt x="990269" y="247652"/>
                </a:moveTo>
                <a:lnTo>
                  <a:pt x="968133" y="217292"/>
                </a:lnTo>
                <a:lnTo>
                  <a:pt x="984668" y="237332"/>
                </a:lnTo>
                <a:close/>
                <a:moveTo>
                  <a:pt x="54862" y="305632"/>
                </a:moveTo>
                <a:lnTo>
                  <a:pt x="77933" y="259173"/>
                </a:lnTo>
                <a:lnTo>
                  <a:pt x="86333" y="247652"/>
                </a:lnTo>
                <a:close/>
                <a:moveTo>
                  <a:pt x="1021740" y="305632"/>
                </a:moveTo>
                <a:lnTo>
                  <a:pt x="990269" y="247652"/>
                </a:lnTo>
                <a:lnTo>
                  <a:pt x="998670" y="259173"/>
                </a:lnTo>
                <a:close/>
                <a:moveTo>
                  <a:pt x="40521" y="334514"/>
                </a:moveTo>
                <a:lnTo>
                  <a:pt x="42303" y="328770"/>
                </a:lnTo>
                <a:lnTo>
                  <a:pt x="54862" y="305632"/>
                </a:lnTo>
                <a:close/>
                <a:moveTo>
                  <a:pt x="1036082" y="334514"/>
                </a:moveTo>
                <a:lnTo>
                  <a:pt x="1021740" y="305632"/>
                </a:lnTo>
                <a:lnTo>
                  <a:pt x="1034299" y="328770"/>
                </a:lnTo>
                <a:close/>
                <a:moveTo>
                  <a:pt x="1065658" y="429792"/>
                </a:moveTo>
                <a:lnTo>
                  <a:pt x="1036082" y="334514"/>
                </a:lnTo>
                <a:lnTo>
                  <a:pt x="1039263" y="340920"/>
                </a:lnTo>
                <a:close/>
                <a:moveTo>
                  <a:pt x="9502" y="444048"/>
                </a:moveTo>
                <a:lnTo>
                  <a:pt x="10937" y="429815"/>
                </a:lnTo>
                <a:cubicBezTo>
                  <a:pt x="17212" y="399153"/>
                  <a:pt x="26093" y="369441"/>
                  <a:pt x="37339" y="340920"/>
                </a:cubicBezTo>
                <a:lnTo>
                  <a:pt x="40521" y="334514"/>
                </a:lnTo>
                <a:lnTo>
                  <a:pt x="10938" y="429814"/>
                </a:lnTo>
                <a:close/>
                <a:moveTo>
                  <a:pt x="9178" y="447265"/>
                </a:moveTo>
                <a:lnTo>
                  <a:pt x="9502" y="444048"/>
                </a:lnTo>
                <a:lnTo>
                  <a:pt x="9178" y="447264"/>
                </a:lnTo>
                <a:close/>
                <a:moveTo>
                  <a:pt x="1067425" y="447271"/>
                </a:moveTo>
                <a:lnTo>
                  <a:pt x="1067425" y="447270"/>
                </a:lnTo>
                <a:lnTo>
                  <a:pt x="1065665" y="429815"/>
                </a:lnTo>
                <a:lnTo>
                  <a:pt x="1065658" y="429792"/>
                </a:lnTo>
                <a:lnTo>
                  <a:pt x="1065665" y="429814"/>
                </a:lnTo>
                <a:close/>
                <a:moveTo>
                  <a:pt x="1076593" y="545323"/>
                </a:moveTo>
                <a:lnTo>
                  <a:pt x="1066282" y="443043"/>
                </a:lnTo>
                <a:lnTo>
                  <a:pt x="1067425" y="447270"/>
                </a:lnTo>
                <a:lnTo>
                  <a:pt x="1067425" y="447272"/>
                </a:lnTo>
                <a:lnTo>
                  <a:pt x="1068192" y="450114"/>
                </a:lnTo>
                <a:lnTo>
                  <a:pt x="1071569" y="488384"/>
                </a:lnTo>
                <a:lnTo>
                  <a:pt x="1076601" y="538301"/>
                </a:lnTo>
                <a:lnTo>
                  <a:pt x="1071570" y="488395"/>
                </a:lnTo>
                <a:close/>
                <a:moveTo>
                  <a:pt x="1076593" y="545481"/>
                </a:moveTo>
                <a:lnTo>
                  <a:pt x="1076600" y="545402"/>
                </a:lnTo>
                <a:lnTo>
                  <a:pt x="1076593" y="545323"/>
                </a:lnTo>
                <a:lnTo>
                  <a:pt x="1076601" y="545402"/>
                </a:lnTo>
                <a:close/>
                <a:moveTo>
                  <a:pt x="1057673" y="679633"/>
                </a:moveTo>
                <a:lnTo>
                  <a:pt x="1066282" y="647761"/>
                </a:lnTo>
                <a:lnTo>
                  <a:pt x="1065665" y="653888"/>
                </a:lnTo>
                <a:close/>
                <a:moveTo>
                  <a:pt x="40521" y="749961"/>
                </a:moveTo>
                <a:lnTo>
                  <a:pt x="37339" y="743555"/>
                </a:lnTo>
                <a:cubicBezTo>
                  <a:pt x="26093" y="715034"/>
                  <a:pt x="17212" y="685322"/>
                  <a:pt x="10937" y="654660"/>
                </a:cubicBezTo>
                <a:lnTo>
                  <a:pt x="1" y="546174"/>
                </a:lnTo>
                <a:cubicBezTo>
                  <a:pt x="1" y="583336"/>
                  <a:pt x="3767" y="619618"/>
                  <a:pt x="10938" y="654660"/>
                </a:cubicBezTo>
                <a:close/>
                <a:moveTo>
                  <a:pt x="1036082" y="749961"/>
                </a:moveTo>
                <a:lnTo>
                  <a:pt x="1038530" y="742075"/>
                </a:lnTo>
                <a:lnTo>
                  <a:pt x="1037812" y="743615"/>
                </a:lnTo>
                <a:lnTo>
                  <a:pt x="1057673" y="679633"/>
                </a:lnTo>
                <a:lnTo>
                  <a:pt x="1056061" y="685598"/>
                </a:lnTo>
                <a:lnTo>
                  <a:pt x="1065665" y="654660"/>
                </a:lnTo>
                <a:lnTo>
                  <a:pt x="1066407" y="647296"/>
                </a:lnTo>
                <a:lnTo>
                  <a:pt x="1066282" y="647761"/>
                </a:lnTo>
                <a:lnTo>
                  <a:pt x="1076523" y="546173"/>
                </a:lnTo>
                <a:lnTo>
                  <a:pt x="538301" y="546173"/>
                </a:lnTo>
                <a:lnTo>
                  <a:pt x="538301" y="7874"/>
                </a:lnTo>
                <a:lnTo>
                  <a:pt x="599747" y="13296"/>
                </a:lnTo>
                <a:lnTo>
                  <a:pt x="633589" y="16282"/>
                </a:lnTo>
                <a:lnTo>
                  <a:pt x="636102" y="16961"/>
                </a:lnTo>
                <a:lnTo>
                  <a:pt x="691684" y="31975"/>
                </a:lnTo>
                <a:lnTo>
                  <a:pt x="646787" y="18038"/>
                </a:lnTo>
                <a:lnTo>
                  <a:pt x="714089" y="38027"/>
                </a:lnTo>
                <a:lnTo>
                  <a:pt x="723387" y="40538"/>
                </a:lnTo>
                <a:lnTo>
                  <a:pt x="724861" y="41226"/>
                </a:lnTo>
                <a:lnTo>
                  <a:pt x="735682" y="44440"/>
                </a:lnTo>
                <a:lnTo>
                  <a:pt x="742088" y="47621"/>
                </a:lnTo>
                <a:lnTo>
                  <a:pt x="731570" y="44356"/>
                </a:lnTo>
                <a:lnTo>
                  <a:pt x="781121" y="67473"/>
                </a:lnTo>
                <a:lnTo>
                  <a:pt x="770970" y="61963"/>
                </a:lnTo>
                <a:lnTo>
                  <a:pt x="796734" y="74756"/>
                </a:lnTo>
                <a:lnTo>
                  <a:pt x="806244" y="79193"/>
                </a:lnTo>
                <a:lnTo>
                  <a:pt x="807698" y="80201"/>
                </a:lnTo>
                <a:lnTo>
                  <a:pt x="817429" y="85033"/>
                </a:lnTo>
                <a:lnTo>
                  <a:pt x="828950" y="93433"/>
                </a:lnTo>
                <a:lnTo>
                  <a:pt x="818997" y="88031"/>
                </a:lnTo>
                <a:lnTo>
                  <a:pt x="862311" y="118046"/>
                </a:lnTo>
                <a:lnTo>
                  <a:pt x="859310" y="115570"/>
                </a:lnTo>
                <a:lnTo>
                  <a:pt x="870279" y="123567"/>
                </a:lnTo>
                <a:lnTo>
                  <a:pt x="880710" y="130796"/>
                </a:lnTo>
                <a:lnTo>
                  <a:pt x="882235" y="132285"/>
                </a:lnTo>
                <a:lnTo>
                  <a:pt x="890578" y="138368"/>
                </a:lnTo>
                <a:lnTo>
                  <a:pt x="905648" y="153802"/>
                </a:lnTo>
                <a:lnTo>
                  <a:pt x="896769" y="146476"/>
                </a:lnTo>
                <a:lnTo>
                  <a:pt x="933177" y="182026"/>
                </a:lnTo>
                <a:lnTo>
                  <a:pt x="933019" y="181834"/>
                </a:lnTo>
                <a:lnTo>
                  <a:pt x="933800" y="182634"/>
                </a:lnTo>
                <a:lnTo>
                  <a:pt x="945335" y="193897"/>
                </a:lnTo>
                <a:lnTo>
                  <a:pt x="946921" y="196071"/>
                </a:lnTo>
                <a:lnTo>
                  <a:pt x="953679" y="202993"/>
                </a:lnTo>
                <a:lnTo>
                  <a:pt x="970476" y="227232"/>
                </a:lnTo>
                <a:lnTo>
                  <a:pt x="963292" y="218525"/>
                </a:lnTo>
                <a:lnTo>
                  <a:pt x="986487" y="250338"/>
                </a:lnTo>
                <a:lnTo>
                  <a:pt x="970476" y="227232"/>
                </a:lnTo>
                <a:lnTo>
                  <a:pt x="984668" y="244433"/>
                </a:lnTo>
                <a:lnTo>
                  <a:pt x="991908" y="257773"/>
                </a:lnTo>
                <a:lnTo>
                  <a:pt x="998670" y="267046"/>
                </a:lnTo>
                <a:lnTo>
                  <a:pt x="1000196" y="270121"/>
                </a:lnTo>
                <a:lnTo>
                  <a:pt x="1005282" y="277459"/>
                </a:lnTo>
                <a:lnTo>
                  <a:pt x="1021724" y="312704"/>
                </a:lnTo>
                <a:lnTo>
                  <a:pt x="1017240" y="304442"/>
                </a:lnTo>
                <a:lnTo>
                  <a:pt x="1027650" y="325408"/>
                </a:lnTo>
                <a:lnTo>
                  <a:pt x="1021724" y="312704"/>
                </a:lnTo>
                <a:lnTo>
                  <a:pt x="1034299" y="335871"/>
                </a:lnTo>
                <a:lnTo>
                  <a:pt x="1036721" y="343673"/>
                </a:lnTo>
                <a:lnTo>
                  <a:pt x="1039263" y="348793"/>
                </a:lnTo>
                <a:lnTo>
                  <a:pt x="1040494" y="352939"/>
                </a:lnTo>
                <a:lnTo>
                  <a:pt x="1043936" y="360316"/>
                </a:lnTo>
                <a:lnTo>
                  <a:pt x="1056500" y="406830"/>
                </a:lnTo>
                <a:lnTo>
                  <a:pt x="1060369" y="419855"/>
                </a:lnTo>
                <a:lnTo>
                  <a:pt x="1065665" y="436915"/>
                </a:lnTo>
                <a:lnTo>
                  <a:pt x="1066282" y="443043"/>
                </a:lnTo>
                <a:lnTo>
                  <a:pt x="1066159" y="442590"/>
                </a:lnTo>
                <a:lnTo>
                  <a:pt x="1076562" y="545785"/>
                </a:lnTo>
                <a:lnTo>
                  <a:pt x="1076593" y="545481"/>
                </a:lnTo>
                <a:lnTo>
                  <a:pt x="1076564" y="545805"/>
                </a:lnTo>
                <a:lnTo>
                  <a:pt x="1076601" y="546173"/>
                </a:lnTo>
                <a:lnTo>
                  <a:pt x="1076532" y="546173"/>
                </a:lnTo>
                <a:lnTo>
                  <a:pt x="1076042" y="551718"/>
                </a:lnTo>
                <a:lnTo>
                  <a:pt x="1076601" y="546174"/>
                </a:lnTo>
                <a:lnTo>
                  <a:pt x="1076042" y="551720"/>
                </a:lnTo>
                <a:lnTo>
                  <a:pt x="1068192" y="640690"/>
                </a:lnTo>
                <a:lnTo>
                  <a:pt x="1066408" y="647294"/>
                </a:lnTo>
                <a:lnTo>
                  <a:pt x="1065665" y="654660"/>
                </a:lnTo>
                <a:lnTo>
                  <a:pt x="1051888" y="701047"/>
                </a:lnTo>
                <a:lnTo>
                  <a:pt x="1043936" y="730487"/>
                </a:lnTo>
                <a:lnTo>
                  <a:pt x="1041758" y="735156"/>
                </a:lnTo>
                <a:lnTo>
                  <a:pt x="1039263" y="743555"/>
                </a:lnTo>
                <a:close/>
                <a:moveTo>
                  <a:pt x="54863" y="778843"/>
                </a:moveTo>
                <a:lnTo>
                  <a:pt x="42304" y="755705"/>
                </a:lnTo>
                <a:lnTo>
                  <a:pt x="40521" y="749961"/>
                </a:lnTo>
                <a:close/>
                <a:moveTo>
                  <a:pt x="1021740" y="778843"/>
                </a:moveTo>
                <a:lnTo>
                  <a:pt x="1026251" y="769758"/>
                </a:lnTo>
                <a:lnTo>
                  <a:pt x="1021724" y="778100"/>
                </a:lnTo>
                <a:lnTo>
                  <a:pt x="1037812" y="743615"/>
                </a:lnTo>
                <a:lnTo>
                  <a:pt x="1035441" y="751252"/>
                </a:lnTo>
                <a:lnTo>
                  <a:pt x="1036082" y="749961"/>
                </a:lnTo>
                <a:lnTo>
                  <a:pt x="1034299" y="755705"/>
                </a:lnTo>
                <a:close/>
                <a:moveTo>
                  <a:pt x="86333" y="836823"/>
                </a:moveTo>
                <a:lnTo>
                  <a:pt x="77933" y="825302"/>
                </a:lnTo>
                <a:lnTo>
                  <a:pt x="54863" y="778843"/>
                </a:lnTo>
                <a:close/>
                <a:moveTo>
                  <a:pt x="990270" y="836823"/>
                </a:moveTo>
                <a:lnTo>
                  <a:pt x="994819" y="828442"/>
                </a:lnTo>
                <a:lnTo>
                  <a:pt x="992880" y="831240"/>
                </a:lnTo>
                <a:lnTo>
                  <a:pt x="1021724" y="778100"/>
                </a:lnTo>
                <a:lnTo>
                  <a:pt x="1019156" y="783604"/>
                </a:lnTo>
                <a:lnTo>
                  <a:pt x="1021740" y="778843"/>
                </a:lnTo>
                <a:lnTo>
                  <a:pt x="1015741" y="790923"/>
                </a:lnTo>
                <a:lnTo>
                  <a:pt x="1005282" y="813344"/>
                </a:lnTo>
                <a:lnTo>
                  <a:pt x="1002904" y="816774"/>
                </a:lnTo>
                <a:lnTo>
                  <a:pt x="998670" y="825302"/>
                </a:lnTo>
                <a:close/>
                <a:moveTo>
                  <a:pt x="108469" y="867184"/>
                </a:moveTo>
                <a:lnTo>
                  <a:pt x="91934" y="847143"/>
                </a:lnTo>
                <a:lnTo>
                  <a:pt x="86333" y="836823"/>
                </a:lnTo>
                <a:close/>
                <a:moveTo>
                  <a:pt x="968133" y="867184"/>
                </a:moveTo>
                <a:lnTo>
                  <a:pt x="972977" y="860540"/>
                </a:lnTo>
                <a:lnTo>
                  <a:pt x="970476" y="863572"/>
                </a:lnTo>
                <a:lnTo>
                  <a:pt x="992880" y="831240"/>
                </a:lnTo>
                <a:lnTo>
                  <a:pt x="988626" y="839078"/>
                </a:lnTo>
                <a:lnTo>
                  <a:pt x="990270" y="836823"/>
                </a:lnTo>
                <a:lnTo>
                  <a:pt x="984668" y="847143"/>
                </a:lnTo>
                <a:close/>
                <a:moveTo>
                  <a:pt x="146702" y="913522"/>
                </a:moveTo>
                <a:lnTo>
                  <a:pt x="131267" y="898451"/>
                </a:lnTo>
                <a:lnTo>
                  <a:pt x="108469" y="867184"/>
                </a:lnTo>
                <a:close/>
                <a:moveTo>
                  <a:pt x="929901" y="913522"/>
                </a:moveTo>
                <a:lnTo>
                  <a:pt x="937137" y="904751"/>
                </a:lnTo>
                <a:lnTo>
                  <a:pt x="933019" y="908969"/>
                </a:lnTo>
                <a:lnTo>
                  <a:pt x="970476" y="863572"/>
                </a:lnTo>
                <a:lnTo>
                  <a:pt x="967131" y="868397"/>
                </a:lnTo>
                <a:lnTo>
                  <a:pt x="968133" y="867184"/>
                </a:lnTo>
                <a:lnTo>
                  <a:pt x="964896" y="871623"/>
                </a:lnTo>
                <a:lnTo>
                  <a:pt x="953679" y="887810"/>
                </a:lnTo>
                <a:lnTo>
                  <a:pt x="951370" y="890174"/>
                </a:lnTo>
                <a:lnTo>
                  <a:pt x="945335" y="898451"/>
                </a:lnTo>
                <a:close/>
                <a:moveTo>
                  <a:pt x="174734" y="940892"/>
                </a:moveTo>
                <a:lnTo>
                  <a:pt x="157666" y="926810"/>
                </a:lnTo>
                <a:lnTo>
                  <a:pt x="146702" y="913522"/>
                </a:lnTo>
                <a:close/>
                <a:moveTo>
                  <a:pt x="901869" y="940892"/>
                </a:moveTo>
                <a:lnTo>
                  <a:pt x="906980" y="935901"/>
                </a:lnTo>
                <a:lnTo>
                  <a:pt x="905648" y="937001"/>
                </a:lnTo>
                <a:lnTo>
                  <a:pt x="933019" y="908969"/>
                </a:lnTo>
                <a:lnTo>
                  <a:pt x="926617" y="916727"/>
                </a:lnTo>
                <a:lnTo>
                  <a:pt x="929901" y="913522"/>
                </a:lnTo>
                <a:lnTo>
                  <a:pt x="918937" y="926810"/>
                </a:lnTo>
                <a:close/>
                <a:moveTo>
                  <a:pt x="220131" y="978349"/>
                </a:moveTo>
                <a:lnTo>
                  <a:pt x="195892" y="961552"/>
                </a:lnTo>
                <a:lnTo>
                  <a:pt x="174734" y="940892"/>
                </a:lnTo>
                <a:close/>
                <a:moveTo>
                  <a:pt x="856471" y="978349"/>
                </a:moveTo>
                <a:lnTo>
                  <a:pt x="867365" y="969360"/>
                </a:lnTo>
                <a:lnTo>
                  <a:pt x="859310" y="975234"/>
                </a:lnTo>
                <a:lnTo>
                  <a:pt x="905648" y="937001"/>
                </a:lnTo>
                <a:lnTo>
                  <a:pt x="901763" y="940980"/>
                </a:lnTo>
                <a:lnTo>
                  <a:pt x="901869" y="940892"/>
                </a:lnTo>
                <a:lnTo>
                  <a:pt x="901428" y="941322"/>
                </a:lnTo>
                <a:lnTo>
                  <a:pt x="890578" y="952436"/>
                </a:lnTo>
                <a:lnTo>
                  <a:pt x="888480" y="953965"/>
                </a:lnTo>
                <a:lnTo>
                  <a:pt x="880710" y="961552"/>
                </a:lnTo>
                <a:close/>
                <a:moveTo>
                  <a:pt x="252463" y="1000754"/>
                </a:moveTo>
                <a:lnTo>
                  <a:pt x="237333" y="992541"/>
                </a:lnTo>
                <a:lnTo>
                  <a:pt x="220131" y="978349"/>
                </a:lnTo>
                <a:close/>
                <a:moveTo>
                  <a:pt x="305603" y="1029597"/>
                </a:moveTo>
                <a:lnTo>
                  <a:pt x="270359" y="1013155"/>
                </a:lnTo>
                <a:lnTo>
                  <a:pt x="252463" y="1000754"/>
                </a:lnTo>
                <a:close/>
                <a:moveTo>
                  <a:pt x="770999" y="1029597"/>
                </a:moveTo>
                <a:lnTo>
                  <a:pt x="787692" y="1020537"/>
                </a:lnTo>
                <a:lnTo>
                  <a:pt x="770970" y="1028841"/>
                </a:lnTo>
                <a:lnTo>
                  <a:pt x="828950" y="997370"/>
                </a:lnTo>
                <a:lnTo>
                  <a:pt x="827551" y="998390"/>
                </a:lnTo>
                <a:lnTo>
                  <a:pt x="829286" y="997187"/>
                </a:lnTo>
                <a:lnTo>
                  <a:pt x="828950" y="997370"/>
                </a:lnTo>
                <a:lnTo>
                  <a:pt x="859310" y="975234"/>
                </a:lnTo>
                <a:lnTo>
                  <a:pt x="850621" y="982402"/>
                </a:lnTo>
                <a:lnTo>
                  <a:pt x="856471" y="978349"/>
                </a:lnTo>
                <a:lnTo>
                  <a:pt x="839270" y="992541"/>
                </a:lnTo>
                <a:lnTo>
                  <a:pt x="824801" y="1000394"/>
                </a:lnTo>
                <a:lnTo>
                  <a:pt x="817429" y="1005770"/>
                </a:lnTo>
                <a:lnTo>
                  <a:pt x="815566" y="1006695"/>
                </a:lnTo>
                <a:lnTo>
                  <a:pt x="806244" y="1013155"/>
                </a:lnTo>
                <a:close/>
                <a:moveTo>
                  <a:pt x="340088" y="1045685"/>
                </a:moveTo>
                <a:lnTo>
                  <a:pt x="328771" y="1042172"/>
                </a:lnTo>
                <a:lnTo>
                  <a:pt x="305603" y="1029597"/>
                </a:lnTo>
                <a:close/>
                <a:moveTo>
                  <a:pt x="404070" y="1065546"/>
                </a:moveTo>
                <a:lnTo>
                  <a:pt x="353216" y="1051809"/>
                </a:lnTo>
                <a:lnTo>
                  <a:pt x="340088" y="1045685"/>
                </a:lnTo>
                <a:close/>
                <a:moveTo>
                  <a:pt x="435942" y="1074156"/>
                </a:moveTo>
                <a:lnTo>
                  <a:pt x="429815" y="1073538"/>
                </a:lnTo>
                <a:lnTo>
                  <a:pt x="404070" y="1065546"/>
                </a:lnTo>
                <a:close/>
                <a:moveTo>
                  <a:pt x="538301" y="1076601"/>
                </a:moveTo>
                <a:cubicBezTo>
                  <a:pt x="278168" y="1076601"/>
                  <a:pt x="61132" y="892081"/>
                  <a:pt x="10937" y="646787"/>
                </a:cubicBezTo>
                <a:lnTo>
                  <a:pt x="717" y="545402"/>
                </a:lnTo>
                <a:lnTo>
                  <a:pt x="0" y="545402"/>
                </a:lnTo>
                <a:lnTo>
                  <a:pt x="335" y="541616"/>
                </a:lnTo>
                <a:lnTo>
                  <a:pt x="0" y="538302"/>
                </a:lnTo>
                <a:lnTo>
                  <a:pt x="628" y="538302"/>
                </a:lnTo>
                <a:lnTo>
                  <a:pt x="5024" y="488472"/>
                </a:lnTo>
                <a:lnTo>
                  <a:pt x="0" y="538301"/>
                </a:lnTo>
                <a:lnTo>
                  <a:pt x="5025" y="488461"/>
                </a:lnTo>
                <a:lnTo>
                  <a:pt x="8409" y="450114"/>
                </a:lnTo>
                <a:lnTo>
                  <a:pt x="9178" y="447267"/>
                </a:lnTo>
                <a:lnTo>
                  <a:pt x="9178" y="447264"/>
                </a:lnTo>
                <a:lnTo>
                  <a:pt x="32665" y="360316"/>
                </a:lnTo>
                <a:cubicBezTo>
                  <a:pt x="96060" y="187178"/>
                  <a:pt x="245845" y="55684"/>
                  <a:pt x="429815" y="18038"/>
                </a:cubicBezTo>
                <a:lnTo>
                  <a:pt x="538300" y="7101"/>
                </a:lnTo>
                <a:lnTo>
                  <a:pt x="538300" y="538302"/>
                </a:lnTo>
                <a:lnTo>
                  <a:pt x="538301" y="538302"/>
                </a:lnTo>
                <a:close/>
                <a:moveTo>
                  <a:pt x="538301" y="1083702"/>
                </a:moveTo>
                <a:lnTo>
                  <a:pt x="645227" y="1072922"/>
                </a:lnTo>
                <a:lnTo>
                  <a:pt x="653340" y="1070731"/>
                </a:lnTo>
                <a:lnTo>
                  <a:pt x="741468" y="1043374"/>
                </a:lnTo>
                <a:lnTo>
                  <a:pt x="745310" y="1041582"/>
                </a:lnTo>
                <a:lnTo>
                  <a:pt x="770970" y="1028841"/>
                </a:lnTo>
                <a:lnTo>
                  <a:pt x="760865" y="1034325"/>
                </a:lnTo>
                <a:lnTo>
                  <a:pt x="770999" y="1029597"/>
                </a:lnTo>
                <a:lnTo>
                  <a:pt x="747832" y="1042172"/>
                </a:lnTo>
                <a:lnTo>
                  <a:pt x="737937" y="1045244"/>
                </a:lnTo>
                <a:lnTo>
                  <a:pt x="735682" y="1046364"/>
                </a:lnTo>
                <a:lnTo>
                  <a:pt x="733970" y="1046872"/>
                </a:lnTo>
                <a:lnTo>
                  <a:pt x="723387" y="1051809"/>
                </a:lnTo>
                <a:lnTo>
                  <a:pt x="672532" y="1065546"/>
                </a:lnTo>
                <a:lnTo>
                  <a:pt x="704364" y="1055665"/>
                </a:lnTo>
                <a:lnTo>
                  <a:pt x="656647" y="1069837"/>
                </a:lnTo>
                <a:lnTo>
                  <a:pt x="672532" y="1065546"/>
                </a:lnTo>
                <a:lnTo>
                  <a:pt x="646787" y="1073538"/>
                </a:lnTo>
                <a:lnTo>
                  <a:pt x="640660" y="1074156"/>
                </a:lnTo>
                <a:lnTo>
                  <a:pt x="645221" y="1072924"/>
                </a:lnTo>
                <a:close/>
                <a:moveTo>
                  <a:pt x="538222" y="1084466"/>
                </a:moveTo>
                <a:lnTo>
                  <a:pt x="443013" y="1076066"/>
                </a:lnTo>
                <a:lnTo>
                  <a:pt x="435942" y="1074156"/>
                </a:lnTo>
                <a:close/>
                <a:moveTo>
                  <a:pt x="538381" y="1084466"/>
                </a:moveTo>
                <a:lnTo>
                  <a:pt x="640660" y="1074156"/>
                </a:lnTo>
                <a:lnTo>
                  <a:pt x="633589" y="1076066"/>
                </a:lnTo>
                <a:close/>
                <a:moveTo>
                  <a:pt x="538301" y="1084474"/>
                </a:moveTo>
                <a:lnTo>
                  <a:pt x="538222" y="1084466"/>
                </a:lnTo>
                <a:lnTo>
                  <a:pt x="538301" y="1084473"/>
                </a:lnTo>
                <a:lnTo>
                  <a:pt x="538381" y="1084466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0703EA3-2F31-461B-B8D6-5FF0FA93C434}"/>
              </a:ext>
            </a:extLst>
          </p:cNvPr>
          <p:cNvSpPr/>
          <p:nvPr/>
        </p:nvSpPr>
        <p:spPr>
          <a:xfrm>
            <a:off x="1108959" y="2210001"/>
            <a:ext cx="27818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Being active everyday is really important.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18DC8D6-3274-4379-B97D-A3F6E6130C8D}"/>
              </a:ext>
            </a:extLst>
          </p:cNvPr>
          <p:cNvSpPr/>
          <p:nvPr/>
        </p:nvSpPr>
        <p:spPr>
          <a:xfrm>
            <a:off x="1113583" y="2927688"/>
            <a:ext cx="3679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How long do you think you should spend exercising each day?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B901DA9A-FBE8-4F30-9427-5F59746B8D7F}"/>
              </a:ext>
            </a:extLst>
          </p:cNvPr>
          <p:cNvSpPr/>
          <p:nvPr/>
        </p:nvSpPr>
        <p:spPr>
          <a:xfrm>
            <a:off x="4841522" y="1869187"/>
            <a:ext cx="168508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15 minutes</a:t>
            </a:r>
          </a:p>
        </p:txBody>
      </p:sp>
      <p:sp>
        <p:nvSpPr>
          <p:cNvPr id="81" name="TextBox 3">
            <a:extLst>
              <a:ext uri="{FF2B5EF4-FFF2-40B4-BE49-F238E27FC236}">
                <a16:creationId xmlns:a16="http://schemas.microsoft.com/office/drawing/2014/main" xmlns="" id="{1E7AA0C6-362F-4AB9-80B5-50529D65B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091" y="3683709"/>
            <a:ext cx="3608388" cy="646112"/>
          </a:xfrm>
          <a:prstGeom prst="rect">
            <a:avLst/>
          </a:prstGeom>
          <a:solidFill>
            <a:srgbClr val="47A39F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Remember: this doesn’t have to be all in one go. 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DE924AAB-A845-4627-99F8-9D0F8A6F168D}"/>
              </a:ext>
            </a:extLst>
          </p:cNvPr>
          <p:cNvGrpSpPr/>
          <p:nvPr/>
        </p:nvGrpSpPr>
        <p:grpSpPr>
          <a:xfrm>
            <a:off x="-917722" y="1331843"/>
            <a:ext cx="5300878" cy="5027216"/>
            <a:chOff x="-917722" y="1331843"/>
            <a:chExt cx="5300878" cy="5027216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xmlns="" id="{419453C1-3BC2-4ECA-B496-032415C3AFC7}"/>
                </a:ext>
              </a:extLst>
            </p:cNvPr>
            <p:cNvSpPr/>
            <p:nvPr/>
          </p:nvSpPr>
          <p:spPr>
            <a:xfrm>
              <a:off x="895611" y="1393371"/>
              <a:ext cx="2662371" cy="4965688"/>
            </a:xfrm>
            <a:prstGeom prst="roundRect">
              <a:avLst>
                <a:gd name="adj" fmla="val 6257"/>
              </a:avLst>
            </a:prstGeom>
            <a:solidFill>
              <a:srgbClr val="7E7D7C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5D0667D9-55A4-4C5C-BD19-8C2CF01C8244}"/>
                </a:ext>
              </a:extLst>
            </p:cNvPr>
            <p:cNvGrpSpPr/>
            <p:nvPr/>
          </p:nvGrpSpPr>
          <p:grpSpPr>
            <a:xfrm>
              <a:off x="-917722" y="1331843"/>
              <a:ext cx="5300878" cy="5018280"/>
              <a:chOff x="-917722" y="1331843"/>
              <a:chExt cx="5300878" cy="5018280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xmlns="" id="{15059AF8-E785-4DCB-BCFF-9D86464B9183}"/>
                  </a:ext>
                </a:extLst>
              </p:cNvPr>
              <p:cNvGrpSpPr/>
              <p:nvPr/>
            </p:nvGrpSpPr>
            <p:grpSpPr>
              <a:xfrm>
                <a:off x="-917722" y="1331843"/>
                <a:ext cx="5300878" cy="5018280"/>
                <a:chOff x="-917722" y="1331843"/>
                <a:chExt cx="5300878" cy="5018280"/>
              </a:xfrm>
            </p:grpSpPr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xmlns="" id="{63523ABF-2721-4723-89BA-C7122C6B7E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761020" flipH="1">
                  <a:off x="-917722" y="2803519"/>
                  <a:ext cx="4631635" cy="2934498"/>
                </a:xfrm>
                <a:prstGeom prst="rect">
                  <a:avLst/>
                </a:prstGeom>
              </p:spPr>
            </p:pic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xmlns="" id="{FFB92274-3E0A-494F-B82B-D91DE00F8D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766" y="1488931"/>
                  <a:ext cx="3036897" cy="4555996"/>
                </a:xfrm>
                <a:prstGeom prst="roundRect">
                  <a:avLst>
                    <a:gd name="adj" fmla="val 4676"/>
                  </a:avLst>
                </a:prstGeom>
              </p:spPr>
            </p:pic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xmlns="" id="{FDED5D12-2B43-4E5F-B344-F78E9B298C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5825" y="1331843"/>
                  <a:ext cx="3397331" cy="5018280"/>
                </a:xfrm>
                <a:prstGeom prst="rect">
                  <a:avLst/>
                </a:prstGeom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xmlns="" id="{929B056A-A281-4F12-9DFD-5F60CB3AFF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577" t="-4284" r="39957" b="69168"/>
                <a:stretch/>
              </p:blipFill>
              <p:spPr>
                <a:xfrm rot="19761020" flipH="1">
                  <a:off x="385495" y="2820166"/>
                  <a:ext cx="901607" cy="1030481"/>
                </a:xfrm>
                <a:prstGeom prst="rect">
                  <a:avLst/>
                </a:prstGeom>
              </p:spPr>
            </p:pic>
          </p:grpSp>
          <p:sp>
            <p:nvSpPr>
              <p:cNvPr id="56" name="Rectangle 2">
                <a:extLst>
                  <a:ext uri="{FF2B5EF4-FFF2-40B4-BE49-F238E27FC236}">
                    <a16:creationId xmlns:a16="http://schemas.microsoft.com/office/drawing/2014/main" xmlns="" id="{9838E5DA-2515-48E6-A151-9179570B3790}"/>
                  </a:ext>
                </a:extLst>
              </p:cNvPr>
              <p:cNvSpPr/>
              <p:nvPr/>
            </p:nvSpPr>
            <p:spPr>
              <a:xfrm>
                <a:off x="2592599" y="1861566"/>
                <a:ext cx="1585547" cy="2117143"/>
              </a:xfrm>
              <a:custGeom>
                <a:avLst/>
                <a:gdLst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0 w 1199002"/>
                  <a:gd name="connsiteY3" fmla="*/ 2114747 h 2114747"/>
                  <a:gd name="connsiteX4" fmla="*/ 0 w 1199002"/>
                  <a:gd name="connsiteY4" fmla="*/ 0 h 2114747"/>
                  <a:gd name="connsiteX0" fmla="*/ 0 w 1213272"/>
                  <a:gd name="connsiteY0" fmla="*/ 0 h 2139915"/>
                  <a:gd name="connsiteX1" fmla="*/ 1199002 w 1213272"/>
                  <a:gd name="connsiteY1" fmla="*/ 0 h 2139915"/>
                  <a:gd name="connsiteX2" fmla="*/ 1199002 w 1213272"/>
                  <a:gd name="connsiteY2" fmla="*/ 2114747 h 2139915"/>
                  <a:gd name="connsiteX3" fmla="*/ 1213272 w 1213272"/>
                  <a:gd name="connsiteY3" fmla="*/ 2139915 h 2139915"/>
                  <a:gd name="connsiteX4" fmla="*/ 0 w 1213272"/>
                  <a:gd name="connsiteY4" fmla="*/ 0 h 2139915"/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1117645 w 1199002"/>
                  <a:gd name="connsiteY3" fmla="*/ 2111298 h 2114747"/>
                  <a:gd name="connsiteX4" fmla="*/ 0 w 1199002"/>
                  <a:gd name="connsiteY4" fmla="*/ 0 h 2114747"/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1198104 w 1199002"/>
                  <a:gd name="connsiteY3" fmla="*/ 2113164 h 2114747"/>
                  <a:gd name="connsiteX4" fmla="*/ 0 w 1199002"/>
                  <a:gd name="connsiteY4" fmla="*/ 0 h 2114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9002" h="2114747">
                    <a:moveTo>
                      <a:pt x="0" y="0"/>
                    </a:moveTo>
                    <a:lnTo>
                      <a:pt x="1199002" y="0"/>
                    </a:lnTo>
                    <a:lnTo>
                      <a:pt x="1199002" y="2114747"/>
                    </a:lnTo>
                    <a:lnTo>
                      <a:pt x="1198104" y="21131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2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49F04432-C99D-42B1-865E-3B8C00C1D566}"/>
              </a:ext>
            </a:extLst>
          </p:cNvPr>
          <p:cNvSpPr/>
          <p:nvPr/>
        </p:nvSpPr>
        <p:spPr>
          <a:xfrm>
            <a:off x="1193074" y="2050054"/>
            <a:ext cx="2985072" cy="879914"/>
          </a:xfrm>
          <a:prstGeom prst="rect">
            <a:avLst/>
          </a:prstGeom>
          <a:solidFill>
            <a:srgbClr val="18A0DB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You should try to be active for at least 60 minutes (or one hour) each day. 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8B231B9D-E513-4140-83E8-B5F94D5DD34D}"/>
              </a:ext>
            </a:extLst>
          </p:cNvPr>
          <p:cNvGrpSpPr/>
          <p:nvPr/>
        </p:nvGrpSpPr>
        <p:grpSpPr>
          <a:xfrm>
            <a:off x="4703096" y="1314770"/>
            <a:ext cx="3991211" cy="4886298"/>
            <a:chOff x="4694771" y="1315719"/>
            <a:chExt cx="3991211" cy="4886298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xmlns="" id="{AA2F7333-FC88-4C6C-8764-636FF4F90C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1" t="11921" r="39968" b="53614"/>
            <a:stretch/>
          </p:blipFill>
          <p:spPr>
            <a:xfrm>
              <a:off x="4694771" y="1315719"/>
              <a:ext cx="3991211" cy="4886298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xmlns="" id="{203AC953-B849-4241-8185-E2E3175DB0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66"/>
            <a:stretch/>
          </p:blipFill>
          <p:spPr>
            <a:xfrm>
              <a:off x="4694771" y="1873224"/>
              <a:ext cx="3473869" cy="3804765"/>
            </a:xfrm>
            <a:prstGeom prst="rect">
              <a:avLst/>
            </a:prstGeom>
          </p:spPr>
        </p:pic>
      </p:grpSp>
      <p:sp>
        <p:nvSpPr>
          <p:cNvPr id="82" name="TextBox 1">
            <a:extLst>
              <a:ext uri="{FF2B5EF4-FFF2-40B4-BE49-F238E27FC236}">
                <a16:creationId xmlns:a16="http://schemas.microsoft.com/office/drawing/2014/main" xmlns="" id="{925A3A21-BEDD-4775-B410-F5595E04D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766" y="4462175"/>
            <a:ext cx="3001380" cy="646113"/>
          </a:xfrm>
          <a:prstGeom prst="rect">
            <a:avLst/>
          </a:prstGeom>
          <a:solidFill>
            <a:srgbClr val="D61726">
              <a:alpha val="9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Were you active for at least 60 minutes yesterday? </a:t>
            </a:r>
          </a:p>
        </p:txBody>
      </p:sp>
    </p:spTree>
    <p:extLst>
      <p:ext uri="{BB962C8B-B14F-4D97-AF65-F5344CB8AC3E}">
        <p14:creationId xmlns:p14="http://schemas.microsoft.com/office/powerpoint/2010/main" val="168725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0" grpId="0" animBg="1"/>
      <p:bldP spid="45" grpId="0" animBg="1"/>
      <p:bldP spid="29" grpId="0" animBg="1"/>
      <p:bldP spid="47" grpId="0" animBg="1"/>
      <p:bldP spid="34" grpId="0" animBg="1"/>
      <p:bldP spid="37" grpId="0" animBg="1"/>
      <p:bldP spid="2" grpId="0"/>
      <p:bldP spid="3" grpId="0"/>
      <p:bldP spid="41" grpId="0" animBg="1"/>
      <p:bldP spid="81" grpId="0" animBg="1"/>
      <p:bldP spid="73" grpId="0" animBg="1"/>
      <p:bldP spid="8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Being Active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xmlns="" id="{9A78B507-F280-4848-ADA4-D3F65B70E4CA}"/>
              </a:ext>
            </a:extLst>
          </p:cNvPr>
          <p:cNvSpPr/>
          <p:nvPr/>
        </p:nvSpPr>
        <p:spPr>
          <a:xfrm>
            <a:off x="457197" y="1356013"/>
            <a:ext cx="8220075" cy="6463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Think about a typical week. What different physical activities do you do?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Make a grid on your whiteboard to help you add up your active minutes.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ED1F400D-41CF-475A-963F-617BAD29F520}"/>
              </a:ext>
            </a:extLst>
          </p:cNvPr>
          <p:cNvSpPr/>
          <p:nvPr/>
        </p:nvSpPr>
        <p:spPr>
          <a:xfrm>
            <a:off x="457197" y="2003823"/>
            <a:ext cx="8220075" cy="369332"/>
          </a:xfrm>
          <a:prstGeom prst="roundRect">
            <a:avLst>
              <a:gd name="adj" fmla="val 0"/>
            </a:avLst>
          </a:prstGeom>
          <a:solidFill>
            <a:srgbClr val="FFDC5B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Share your ideas with a partner.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11469F33-E5B4-4040-8202-909135C32E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381319"/>
              </p:ext>
            </p:extLst>
          </p:nvPr>
        </p:nvGraphicFramePr>
        <p:xfrm>
          <a:off x="457196" y="2417115"/>
          <a:ext cx="8220076" cy="339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3150">
                  <a:extLst>
                    <a:ext uri="{9D8B030D-6E8A-4147-A177-3AD203B41FA5}">
                      <a16:colId xmlns:a16="http://schemas.microsoft.com/office/drawing/2014/main" xmlns="" val="2935935370"/>
                    </a:ext>
                  </a:extLst>
                </a:gridCol>
                <a:gridCol w="2242039">
                  <a:extLst>
                    <a:ext uri="{9D8B030D-6E8A-4147-A177-3AD203B41FA5}">
                      <a16:colId xmlns:a16="http://schemas.microsoft.com/office/drawing/2014/main" xmlns="" val="2141943510"/>
                    </a:ext>
                  </a:extLst>
                </a:gridCol>
                <a:gridCol w="2356338">
                  <a:extLst>
                    <a:ext uri="{9D8B030D-6E8A-4147-A177-3AD203B41FA5}">
                      <a16:colId xmlns:a16="http://schemas.microsoft.com/office/drawing/2014/main" xmlns="" val="250990083"/>
                    </a:ext>
                  </a:extLst>
                </a:gridCol>
                <a:gridCol w="2188549">
                  <a:extLst>
                    <a:ext uri="{9D8B030D-6E8A-4147-A177-3AD203B41FA5}">
                      <a16:colId xmlns:a16="http://schemas.microsoft.com/office/drawing/2014/main" xmlns="" val="2173732333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ED696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inkl" pitchFamily="2" charset="0"/>
                        </a:rPr>
                        <a:t>Before School</a:t>
                      </a:r>
                    </a:p>
                  </a:txBody>
                  <a:tcPr anchor="ctr" horzOverflow="overflow">
                    <a:solidFill>
                      <a:srgbClr val="ED696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inkl" pitchFamily="2" charset="0"/>
                        </a:rPr>
                        <a:t>At School</a:t>
                      </a:r>
                    </a:p>
                  </a:txBody>
                  <a:tcPr anchor="ctr" horzOverflow="overflow">
                    <a:solidFill>
                      <a:srgbClr val="ED696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inkl" pitchFamily="2" charset="0"/>
                        </a:rPr>
                        <a:t>After School</a:t>
                      </a:r>
                    </a:p>
                  </a:txBody>
                  <a:tcPr anchor="ctr" horzOverflow="overflow">
                    <a:solidFill>
                      <a:srgbClr val="ED69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7737087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Twinkl" pitchFamily="2" charset="0"/>
                        </a:rPr>
                        <a:t>Monday</a:t>
                      </a:r>
                    </a:p>
                  </a:txBody>
                  <a:tcPr marL="216000"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MV Boli" panose="02000500030200090000" pitchFamily="2" charset="0"/>
                          <a:ea typeface="MV Boli" panose="02000500030200090000" pitchFamily="2" charset="0"/>
                          <a:cs typeface="MV Boli" panose="02000500030200090000" pitchFamily="2" charset="0"/>
                        </a:rPr>
                        <a:t>Walk to school 20 mins</a:t>
                      </a: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MV Boli" panose="02000500030200090000" pitchFamily="2" charset="0"/>
                          <a:ea typeface="MV Boli" panose="02000500030200090000" pitchFamily="2" charset="0"/>
                          <a:cs typeface="MV Boli" panose="02000500030200090000" pitchFamily="2" charset="0"/>
                        </a:rPr>
                        <a:t>PE 50 mins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MV Boli" panose="02000500030200090000" pitchFamily="2" charset="0"/>
                          <a:ea typeface="MV Boli" panose="02000500030200090000" pitchFamily="2" charset="0"/>
                          <a:cs typeface="MV Boli" panose="02000500030200090000" pitchFamily="2" charset="0"/>
                        </a:rPr>
                        <a:t>Playtime 2 × 15 mins</a:t>
                      </a: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MV Boli" panose="02000500030200090000" pitchFamily="2" charset="0"/>
                          <a:ea typeface="MV Boli" panose="02000500030200090000" pitchFamily="2" charset="0"/>
                          <a:cs typeface="MV Boli" panose="02000500030200090000" pitchFamily="2" charset="0"/>
                        </a:rPr>
                        <a:t>Walk home 20 mins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MV Boli" panose="02000500030200090000" pitchFamily="2" charset="0"/>
                          <a:ea typeface="MV Boli" panose="02000500030200090000" pitchFamily="2" charset="0"/>
                          <a:cs typeface="MV Boli" panose="02000500030200090000" pitchFamily="2" charset="0"/>
                        </a:rPr>
                        <a:t>Dance class 45 mins</a:t>
                      </a: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5348501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Twinkl" pitchFamily="2" charset="0"/>
                        </a:rPr>
                        <a:t>Tuesday</a:t>
                      </a:r>
                    </a:p>
                  </a:txBody>
                  <a:tcPr marL="216000"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2906220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Twinkl" pitchFamily="2" charset="0"/>
                        </a:rPr>
                        <a:t>Wednesday</a:t>
                      </a:r>
                    </a:p>
                  </a:txBody>
                  <a:tcPr marL="216000"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1084690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Twinkl" pitchFamily="2" charset="0"/>
                        </a:rPr>
                        <a:t>Thursday</a:t>
                      </a:r>
                    </a:p>
                  </a:txBody>
                  <a:tcPr marL="216000"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689397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Twinkl" pitchFamily="2" charset="0"/>
                        </a:rPr>
                        <a:t>Friday</a:t>
                      </a:r>
                    </a:p>
                  </a:txBody>
                  <a:tcPr marL="216000"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91391106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ED696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inkl" pitchFamily="2" charset="0"/>
                        </a:rPr>
                        <a:t>Morning</a:t>
                      </a:r>
                    </a:p>
                  </a:txBody>
                  <a:tcPr anchor="ctr" horzOverflow="overflow">
                    <a:solidFill>
                      <a:srgbClr val="ED696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inkl" pitchFamily="2" charset="0"/>
                        </a:rPr>
                        <a:t>Afternoon</a:t>
                      </a:r>
                    </a:p>
                  </a:txBody>
                  <a:tcPr anchor="ctr" horzOverflow="overflow">
                    <a:solidFill>
                      <a:srgbClr val="ED696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inkl" pitchFamily="2" charset="0"/>
                        </a:rPr>
                        <a:t>Evening</a:t>
                      </a:r>
                    </a:p>
                  </a:txBody>
                  <a:tcPr anchor="ctr" horzOverflow="overflow">
                    <a:solidFill>
                      <a:srgbClr val="ED69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17283856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Twinkl" pitchFamily="2" charset="0"/>
                        </a:rPr>
                        <a:t>Saturday</a:t>
                      </a:r>
                    </a:p>
                  </a:txBody>
                  <a:tcPr marL="216000"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MV Boli" panose="02000500030200090000" pitchFamily="2" charset="0"/>
                        <a:ea typeface="MV Boli" panose="02000500030200090000" pitchFamily="2" charset="0"/>
                        <a:cs typeface="MV Boli" panose="02000500030200090000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MV Boli" panose="02000500030200090000" pitchFamily="2" charset="0"/>
                        <a:ea typeface="MV Boli" panose="02000500030200090000" pitchFamily="2" charset="0"/>
                        <a:cs typeface="MV Boli" panose="02000500030200090000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MV Boli" panose="02000500030200090000" pitchFamily="2" charset="0"/>
                        <a:ea typeface="MV Boli" panose="02000500030200090000" pitchFamily="2" charset="0"/>
                        <a:cs typeface="MV Boli" panose="02000500030200090000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1819235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Twinkl" pitchFamily="2" charset="0"/>
                        </a:rPr>
                        <a:t>Sunday</a:t>
                      </a:r>
                    </a:p>
                  </a:txBody>
                  <a:tcPr marL="216000"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5926048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AD83841-71C3-478F-92C0-277BE34B3598}"/>
              </a:ext>
            </a:extLst>
          </p:cNvPr>
          <p:cNvSpPr/>
          <p:nvPr/>
        </p:nvSpPr>
        <p:spPr>
          <a:xfrm>
            <a:off x="971180" y="5890057"/>
            <a:ext cx="72096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Do you and your partner have similar ways of being active?</a:t>
            </a:r>
          </a:p>
        </p:txBody>
      </p:sp>
    </p:spTree>
    <p:extLst>
      <p:ext uri="{BB962C8B-B14F-4D97-AF65-F5344CB8AC3E}">
        <p14:creationId xmlns:p14="http://schemas.microsoft.com/office/powerpoint/2010/main" val="370559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Being Active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FFDE116-226D-43F7-A14C-2584F6C62E16}"/>
              </a:ext>
            </a:extLst>
          </p:cNvPr>
          <p:cNvSpPr/>
          <p:nvPr/>
        </p:nvSpPr>
        <p:spPr>
          <a:xfrm>
            <a:off x="457199" y="1407966"/>
            <a:ext cx="8220074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Here are some of the ways that you might get moving.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31B003-7C21-426B-AEE1-3C09F088D4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5" t="20084" r="13131" b="26952"/>
          <a:stretch/>
        </p:blipFill>
        <p:spPr>
          <a:xfrm>
            <a:off x="637307" y="1868962"/>
            <a:ext cx="1847273" cy="19119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8954ABF-8102-4BC5-9FA7-1E82F11D7E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2" t="20085" r="13131" b="28742"/>
          <a:stretch/>
        </p:blipFill>
        <p:spPr>
          <a:xfrm>
            <a:off x="2595417" y="1868962"/>
            <a:ext cx="1853970" cy="18472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EF8AF0D-8909-4804-9E47-D6CE2EBDAB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1" t="23156" r="14505" b="26951"/>
          <a:stretch/>
        </p:blipFill>
        <p:spPr>
          <a:xfrm>
            <a:off x="4531871" y="1979798"/>
            <a:ext cx="1847275" cy="18010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17131F1-6457-4259-BCB0-F2A5572927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5" t="22109" r="13131" b="24329"/>
          <a:stretch/>
        </p:blipFill>
        <p:spPr>
          <a:xfrm>
            <a:off x="2576298" y="3686945"/>
            <a:ext cx="1847274" cy="193355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FC438B31-FDF5-4D99-8922-D919735B60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9" t="23901" r="13131" b="27142"/>
          <a:stretch/>
        </p:blipFill>
        <p:spPr>
          <a:xfrm>
            <a:off x="650058" y="3751601"/>
            <a:ext cx="1862230" cy="176730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0AA9DDCA-DACA-426F-A502-3B7D2F5DF2B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1" t="23900" r="14505" b="27142"/>
          <a:stretch/>
        </p:blipFill>
        <p:spPr>
          <a:xfrm>
            <a:off x="4531871" y="3751601"/>
            <a:ext cx="1847276" cy="176730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7DDE2753-1B76-4262-9D83-FDB36D11B16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8" t="23156" r="13919" b="26951"/>
          <a:stretch/>
        </p:blipFill>
        <p:spPr>
          <a:xfrm>
            <a:off x="6461629" y="3734706"/>
            <a:ext cx="1897279" cy="180109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7607AEF9-05E9-4241-9CAA-BC187A67A2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8" t="22109" r="13919" b="27143"/>
          <a:stretch/>
        </p:blipFill>
        <p:spPr>
          <a:xfrm>
            <a:off x="6461629" y="1964364"/>
            <a:ext cx="1897280" cy="1831958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99452CE9-AC45-4EA7-B500-A3DA5F1680E9}"/>
              </a:ext>
            </a:extLst>
          </p:cNvPr>
          <p:cNvSpPr/>
          <p:nvPr/>
        </p:nvSpPr>
        <p:spPr>
          <a:xfrm>
            <a:off x="443346" y="5644416"/>
            <a:ext cx="3980226" cy="369332"/>
          </a:xfrm>
          <a:prstGeom prst="rect">
            <a:avLst/>
          </a:prstGeom>
          <a:solidFill>
            <a:srgbClr val="18A0DB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What other ways do you get active?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78FD2AC1-0D79-4A6A-805B-1A1E2F69E340}"/>
              </a:ext>
            </a:extLst>
          </p:cNvPr>
          <p:cNvSpPr/>
          <p:nvPr/>
        </p:nvSpPr>
        <p:spPr>
          <a:xfrm>
            <a:off x="4706283" y="5644416"/>
            <a:ext cx="3980226" cy="369332"/>
          </a:xfrm>
          <a:prstGeom prst="rect">
            <a:avLst/>
          </a:prstGeom>
          <a:solidFill>
            <a:srgbClr val="18A0DB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There are activities to suit everyone!</a:t>
            </a:r>
          </a:p>
        </p:txBody>
      </p:sp>
    </p:spTree>
    <p:extLst>
      <p:ext uri="{BB962C8B-B14F-4D97-AF65-F5344CB8AC3E}">
        <p14:creationId xmlns:p14="http://schemas.microsoft.com/office/powerpoint/2010/main" val="80191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Have Fun!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2A5D30-A456-47D4-AB1C-DCB37D1C35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9" b="7639"/>
          <a:stretch/>
        </p:blipFill>
        <p:spPr>
          <a:xfrm>
            <a:off x="457198" y="1358537"/>
            <a:ext cx="8220075" cy="4859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1A9292-1EB9-4EB6-91F9-4B4F86F20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1634755"/>
            <a:ext cx="1700763" cy="3159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AC189C-65CC-457C-80B8-E9E9F204C6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24"/>
          <a:stretch/>
        </p:blipFill>
        <p:spPr>
          <a:xfrm flipH="1">
            <a:off x="2798816" y="1850110"/>
            <a:ext cx="1342946" cy="272923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E9F27B2-963D-437F-B43D-4AFB077DD24F}"/>
              </a:ext>
            </a:extLst>
          </p:cNvPr>
          <p:cNvSpPr/>
          <p:nvPr/>
        </p:nvSpPr>
        <p:spPr>
          <a:xfrm>
            <a:off x="457198" y="4223776"/>
            <a:ext cx="5246916" cy="646331"/>
          </a:xfrm>
          <a:prstGeom prst="rect">
            <a:avLst/>
          </a:prstGeom>
          <a:solidFill>
            <a:srgbClr val="FFC000"/>
          </a:solidFill>
        </p:spPr>
        <p:txBody>
          <a:bodyPr wrap="square" lIns="144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Being active with your friends and family can make it even more fun.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133237-B657-4672-94C1-7F4013E174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257" y="2734491"/>
            <a:ext cx="2798520" cy="33028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C8C1026-F271-4570-9A2B-D5071CC376FF}"/>
              </a:ext>
            </a:extLst>
          </p:cNvPr>
          <p:cNvSpPr/>
          <p:nvPr/>
        </p:nvSpPr>
        <p:spPr>
          <a:xfrm>
            <a:off x="3575016" y="1797849"/>
            <a:ext cx="312457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Choose ways that you enjoy.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1CB5338-6386-4183-91F8-4977D535AFAB}"/>
              </a:ext>
            </a:extLst>
          </p:cNvPr>
          <p:cNvSpPr/>
          <p:nvPr/>
        </p:nvSpPr>
        <p:spPr>
          <a:xfrm>
            <a:off x="2157961" y="1405373"/>
            <a:ext cx="4541628" cy="3693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It doesn’t matter how you choose to move.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F58E2CD-B754-4ED5-96D3-FEB630C59BCF}"/>
              </a:ext>
            </a:extLst>
          </p:cNvPr>
          <p:cNvSpPr/>
          <p:nvPr/>
        </p:nvSpPr>
        <p:spPr>
          <a:xfrm>
            <a:off x="457197" y="5185103"/>
            <a:ext cx="8218161" cy="1049106"/>
          </a:xfrm>
          <a:prstGeom prst="rect">
            <a:avLst/>
          </a:prstGeom>
          <a:solidFill>
            <a:srgbClr val="F77509"/>
          </a:solidFill>
        </p:spPr>
        <p:txBody>
          <a:bodyPr wrap="square" tIns="108000" bIns="10800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What activities do you enjoy with your friends and family?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Do you think you do a sport or exercise that none of your friends have </a:t>
            </a:r>
            <a:r>
              <a:rPr lang="en-GB" altLang="en-US" err="1">
                <a:solidFill>
                  <a:schemeClr val="bg1"/>
                </a:solidFill>
              </a:rPr>
              <a:t>tried</a:t>
            </a:r>
            <a:r>
              <a:rPr lang="en-GB" altLang="en-US">
                <a:solidFill>
                  <a:schemeClr val="bg1"/>
                </a:solidFill>
              </a:rPr>
              <a:t>?</a:t>
            </a:r>
            <a:br>
              <a:rPr lang="en-GB" altLang="en-US">
                <a:solidFill>
                  <a:schemeClr val="bg1"/>
                </a:solidFill>
              </a:rPr>
            </a:br>
            <a:r>
              <a:rPr lang="en-GB" altLang="en-US">
                <a:solidFill>
                  <a:schemeClr val="bg1"/>
                </a:solidFill>
              </a:rPr>
              <a:t>Which </a:t>
            </a:r>
            <a:r>
              <a:rPr lang="en-GB" altLang="en-US" dirty="0">
                <a:solidFill>
                  <a:schemeClr val="bg1"/>
                </a:solidFill>
              </a:rPr>
              <a:t>exercises have you never tried that you would like to have a go at?</a:t>
            </a:r>
          </a:p>
        </p:txBody>
      </p:sp>
    </p:spTree>
    <p:extLst>
      <p:ext uri="{BB962C8B-B14F-4D97-AF65-F5344CB8AC3E}">
        <p14:creationId xmlns:p14="http://schemas.microsoft.com/office/powerpoint/2010/main" val="141429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4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Staying Healthy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5A6E6D5-3385-4CBE-B126-72A37AC0B2F0}"/>
              </a:ext>
            </a:extLst>
          </p:cNvPr>
          <p:cNvSpPr/>
          <p:nvPr/>
        </p:nvSpPr>
        <p:spPr>
          <a:xfrm>
            <a:off x="528507" y="1837316"/>
            <a:ext cx="8086326" cy="923330"/>
          </a:xfrm>
          <a:prstGeom prst="rect">
            <a:avLst/>
          </a:prstGeom>
          <a:solidFill>
            <a:schemeClr val="bg1"/>
          </a:solidFill>
          <a:ln w="19050">
            <a:solidFill>
              <a:srgbClr val="ED696E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Staying healthy means looking after your body so that it can do all of its important jobs.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CBDC80E-6C7D-4124-97D4-0F04D5755269}"/>
              </a:ext>
            </a:extLst>
          </p:cNvPr>
          <p:cNvSpPr/>
          <p:nvPr/>
        </p:nvSpPr>
        <p:spPr>
          <a:xfrm>
            <a:off x="528507" y="1709466"/>
            <a:ext cx="8086326" cy="369332"/>
          </a:xfrm>
          <a:prstGeom prst="rect">
            <a:avLst/>
          </a:prstGeom>
          <a:solidFill>
            <a:srgbClr val="ED696E"/>
          </a:solidFill>
          <a:ln w="19050">
            <a:solidFill>
              <a:srgbClr val="ED696E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What does staying healthy mean?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C2BCF73-54DC-401B-9C01-E6BD527B88C1}"/>
              </a:ext>
            </a:extLst>
          </p:cNvPr>
          <p:cNvSpPr/>
          <p:nvPr/>
        </p:nvSpPr>
        <p:spPr>
          <a:xfrm>
            <a:off x="528506" y="1299071"/>
            <a:ext cx="80733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Moving and being active is an important part of staying healthy.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1A5F163-0372-44CD-A97D-734BD94920E6}"/>
              </a:ext>
            </a:extLst>
          </p:cNvPr>
          <p:cNvSpPr/>
          <p:nvPr/>
        </p:nvSpPr>
        <p:spPr>
          <a:xfrm>
            <a:off x="528506" y="1709466"/>
            <a:ext cx="8086326" cy="646331"/>
          </a:xfrm>
          <a:prstGeom prst="rect">
            <a:avLst/>
          </a:prstGeom>
          <a:solidFill>
            <a:srgbClr val="ED696E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As well as exercise, what else can you do to help your body and mind to 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>
                <a:solidFill>
                  <a:schemeClr val="bg1"/>
                </a:solidFill>
              </a:rPr>
              <a:t>stay healthy?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5D57432-A908-4206-B6A6-D8BDE708138C}"/>
              </a:ext>
            </a:extLst>
          </p:cNvPr>
          <p:cNvSpPr/>
          <p:nvPr/>
        </p:nvSpPr>
        <p:spPr>
          <a:xfrm>
            <a:off x="528506" y="2355797"/>
            <a:ext cx="8086326" cy="369332"/>
          </a:xfrm>
          <a:prstGeom prst="rect">
            <a:avLst/>
          </a:prstGeom>
          <a:solidFill>
            <a:srgbClr val="18A0DB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How many of these things did you think of? Did you think of any more?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3BA21964-8EF3-4959-BE36-E9A21AE1EEC4}"/>
              </a:ext>
            </a:extLst>
          </p:cNvPr>
          <p:cNvGrpSpPr/>
          <p:nvPr/>
        </p:nvGrpSpPr>
        <p:grpSpPr>
          <a:xfrm>
            <a:off x="2551279" y="2874277"/>
            <a:ext cx="2037165" cy="3334933"/>
            <a:chOff x="2551279" y="2874277"/>
            <a:chExt cx="2037165" cy="333493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81E61730-04BA-4F3E-B91F-F6BB91B41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72" t="11953" r="29296"/>
            <a:stretch/>
          </p:blipFill>
          <p:spPr>
            <a:xfrm>
              <a:off x="2551279" y="2874277"/>
              <a:ext cx="2037165" cy="333493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B8E30068-FA62-4661-8849-F1AEFD31D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65"/>
            <a:stretch/>
          </p:blipFill>
          <p:spPr>
            <a:xfrm>
              <a:off x="2666310" y="3817414"/>
              <a:ext cx="1912510" cy="238209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8203EC45-62ED-43BC-B33E-A68DE7CFDA17}"/>
              </a:ext>
            </a:extLst>
          </p:cNvPr>
          <p:cNvGrpSpPr/>
          <p:nvPr/>
        </p:nvGrpSpPr>
        <p:grpSpPr>
          <a:xfrm>
            <a:off x="528504" y="2874278"/>
            <a:ext cx="2015627" cy="3334933"/>
            <a:chOff x="528504" y="2874278"/>
            <a:chExt cx="2015627" cy="333493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D430CEB5-5B31-4C47-93FD-C86B718F8E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38" t="4048" r="12678" b="5440"/>
            <a:stretch/>
          </p:blipFill>
          <p:spPr>
            <a:xfrm>
              <a:off x="528504" y="2874278"/>
              <a:ext cx="2015627" cy="333493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26212B64-60F6-469B-8ABA-5BDC4CB608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t="-13186" r="16981"/>
            <a:stretch/>
          </p:blipFill>
          <p:spPr>
            <a:xfrm>
              <a:off x="528504" y="3422503"/>
              <a:ext cx="2015627" cy="2786708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C99BB192-973B-4319-BBBC-45A308341224}"/>
              </a:ext>
            </a:extLst>
          </p:cNvPr>
          <p:cNvGrpSpPr/>
          <p:nvPr/>
        </p:nvGrpSpPr>
        <p:grpSpPr>
          <a:xfrm>
            <a:off x="4578819" y="2874277"/>
            <a:ext cx="1996467" cy="3334933"/>
            <a:chOff x="4578819" y="2874277"/>
            <a:chExt cx="1996467" cy="333493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1EC17981-3118-4904-BDBD-D7DC36639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12" r="59574" b="1686"/>
            <a:stretch/>
          </p:blipFill>
          <p:spPr>
            <a:xfrm>
              <a:off x="4578819" y="2874277"/>
              <a:ext cx="1996467" cy="333493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374124EA-8D37-4BBE-A72E-76FBAAAD93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76" t="-14140" r="11171"/>
            <a:stretch/>
          </p:blipFill>
          <p:spPr>
            <a:xfrm>
              <a:off x="4588443" y="3647782"/>
              <a:ext cx="1986843" cy="2561428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8A9D2046-1577-4B70-B037-CEA675651B33}"/>
              </a:ext>
            </a:extLst>
          </p:cNvPr>
          <p:cNvGrpSpPr/>
          <p:nvPr/>
        </p:nvGrpSpPr>
        <p:grpSpPr>
          <a:xfrm>
            <a:off x="6602329" y="2874277"/>
            <a:ext cx="1985849" cy="3334933"/>
            <a:chOff x="6602329" y="2874277"/>
            <a:chExt cx="1985849" cy="333493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29E35461-FD2E-4ED5-8A3A-E91B45AA0E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37" t="15834" r="58147" b="14173"/>
            <a:stretch/>
          </p:blipFill>
          <p:spPr>
            <a:xfrm>
              <a:off x="6602329" y="2874277"/>
              <a:ext cx="1985849" cy="3334933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8AEE7F47-F380-4122-BE8E-61B28BC2F74C}"/>
                </a:ext>
              </a:extLst>
            </p:cNvPr>
            <p:cNvSpPr/>
            <p:nvPr/>
          </p:nvSpPr>
          <p:spPr>
            <a:xfrm>
              <a:off x="6602329" y="2874277"/>
              <a:ext cx="1985849" cy="3334933"/>
            </a:xfrm>
            <a:prstGeom prst="rect">
              <a:avLst/>
            </a:prstGeom>
            <a:solidFill>
              <a:srgbClr val="0070C0">
                <a:alpha val="27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B77A909B-66DC-4318-B65F-0787D8CDA7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r="18607" b="8485"/>
            <a:stretch/>
          </p:blipFill>
          <p:spPr>
            <a:xfrm>
              <a:off x="6602329" y="4358128"/>
              <a:ext cx="1985849" cy="1841381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99E8F06-AEDB-4BC4-B436-6B7E1E20B064}"/>
              </a:ext>
            </a:extLst>
          </p:cNvPr>
          <p:cNvSpPr/>
          <p:nvPr/>
        </p:nvSpPr>
        <p:spPr>
          <a:xfrm>
            <a:off x="528506" y="3035987"/>
            <a:ext cx="2015625" cy="646331"/>
          </a:xfrm>
          <a:prstGeom prst="rect">
            <a:avLst/>
          </a:prstGeom>
          <a:solidFill>
            <a:srgbClr val="00A0E8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Eat a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balanced diet.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3DEEFDA-1320-4F75-96EB-950D876FF927}"/>
              </a:ext>
            </a:extLst>
          </p:cNvPr>
          <p:cNvSpPr/>
          <p:nvPr/>
        </p:nvSpPr>
        <p:spPr>
          <a:xfrm>
            <a:off x="2551279" y="5364190"/>
            <a:ext cx="2020392" cy="646331"/>
          </a:xfrm>
          <a:prstGeom prst="rect">
            <a:avLst/>
          </a:prstGeom>
          <a:solidFill>
            <a:srgbClr val="00A0E8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Drink plenty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of water.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96E38F7-5653-4174-AF74-61D1B2CA8DFC}"/>
              </a:ext>
            </a:extLst>
          </p:cNvPr>
          <p:cNvSpPr/>
          <p:nvPr/>
        </p:nvSpPr>
        <p:spPr>
          <a:xfrm>
            <a:off x="4588444" y="3039697"/>
            <a:ext cx="1996913" cy="646331"/>
          </a:xfrm>
          <a:prstGeom prst="rect">
            <a:avLst/>
          </a:prstGeom>
          <a:solidFill>
            <a:srgbClr val="00A0E8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Keep your body and teeth clean.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7032E8D-084A-4B3D-B84E-4F03BCFC2AA8}"/>
              </a:ext>
            </a:extLst>
          </p:cNvPr>
          <p:cNvSpPr/>
          <p:nvPr/>
        </p:nvSpPr>
        <p:spPr>
          <a:xfrm>
            <a:off x="6599211" y="5364189"/>
            <a:ext cx="1988967" cy="646331"/>
          </a:xfrm>
          <a:prstGeom prst="rect">
            <a:avLst/>
          </a:prstGeom>
          <a:solidFill>
            <a:srgbClr val="00A0E8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Get plenty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of sleep. </a:t>
            </a:r>
          </a:p>
        </p:txBody>
      </p:sp>
    </p:spTree>
    <p:extLst>
      <p:ext uri="{BB962C8B-B14F-4D97-AF65-F5344CB8AC3E}">
        <p14:creationId xmlns:p14="http://schemas.microsoft.com/office/powerpoint/2010/main" val="224181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 animBg="1"/>
      <p:bldP spid="2" grpId="1" animBg="1"/>
      <p:bldP spid="5" grpId="0" animBg="1"/>
      <p:bldP spid="31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50E3CBE-853D-4AA2-97C7-F74CA3DA9E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852" r="-1" b="44530"/>
          <a:stretch/>
        </p:blipFill>
        <p:spPr>
          <a:xfrm>
            <a:off x="515419" y="1357460"/>
            <a:ext cx="8099412" cy="4995982"/>
          </a:xfrm>
          <a:prstGeom prst="roundRect">
            <a:avLst>
              <a:gd name="adj" fmla="val 3332"/>
            </a:avLst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Joe Says…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3E302B-47A1-4036-96EF-4C24E35931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60" y="1634518"/>
            <a:ext cx="7128645" cy="4028267"/>
          </a:xfrm>
          <a:prstGeom prst="roundRect">
            <a:avLst>
              <a:gd name="adj" fmla="val 1927"/>
            </a:avLst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D2FD7EA-92C9-460B-A559-956F58C456B7}"/>
              </a:ext>
            </a:extLst>
          </p:cNvPr>
          <p:cNvSpPr/>
          <p:nvPr/>
        </p:nvSpPr>
        <p:spPr>
          <a:xfrm>
            <a:off x="515419" y="5198806"/>
            <a:ext cx="8099412" cy="646331"/>
          </a:xfrm>
          <a:prstGeom prst="rect">
            <a:avLst/>
          </a:prstGeom>
          <a:solidFill>
            <a:srgbClr val="00A0E8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Try to be active for 60 minutes each day to stay healthy and happy!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Try this Active 8-Minute Workout to add to today’s total. 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1F9DAFF-AEFC-4EA9-9196-E26B09A7228E}"/>
              </a:ext>
            </a:extLst>
          </p:cNvPr>
          <p:cNvGrpSpPr/>
          <p:nvPr/>
        </p:nvGrpSpPr>
        <p:grpSpPr>
          <a:xfrm>
            <a:off x="3965014" y="3090188"/>
            <a:ext cx="1283514" cy="1283514"/>
            <a:chOff x="4085438" y="2692864"/>
            <a:chExt cx="1409351" cy="1409351"/>
          </a:xfrm>
        </p:grpSpPr>
        <p:sp>
          <p:nvSpPr>
            <p:cNvPr id="6" name="Oval 5">
              <a:hlinkClick r:id="rId5"/>
              <a:extLst>
                <a:ext uri="{FF2B5EF4-FFF2-40B4-BE49-F238E27FC236}">
                  <a16:creationId xmlns:a16="http://schemas.microsoft.com/office/drawing/2014/main" xmlns="" id="{08B86918-FEB2-40C5-9554-6D8B3F8B329E}"/>
                </a:ext>
              </a:extLst>
            </p:cNvPr>
            <p:cNvSpPr/>
            <p:nvPr/>
          </p:nvSpPr>
          <p:spPr>
            <a:xfrm>
              <a:off x="4085438" y="2692864"/>
              <a:ext cx="1409351" cy="1409351"/>
            </a:xfrm>
            <a:prstGeom prst="ellipse">
              <a:avLst/>
            </a:prstGeom>
            <a:solidFill>
              <a:schemeClr val="accent5">
                <a:alpha val="8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Isosceles Triangle 6">
              <a:hlinkClick r:id="rId5"/>
              <a:extLst>
                <a:ext uri="{FF2B5EF4-FFF2-40B4-BE49-F238E27FC236}">
                  <a16:creationId xmlns:a16="http://schemas.microsoft.com/office/drawing/2014/main" xmlns="" id="{160D65C7-00E7-4D6B-8763-AE6010A878BC}"/>
                </a:ext>
              </a:extLst>
            </p:cNvPr>
            <p:cNvSpPr/>
            <p:nvPr/>
          </p:nvSpPr>
          <p:spPr>
            <a:xfrm rot="5400000">
              <a:off x="4491637" y="3043104"/>
              <a:ext cx="822289" cy="70887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54605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Help Your Body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9501A88-DA5A-4A1B-ACF4-97B2C11FF2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" r="25396" b="37904"/>
          <a:stretch/>
        </p:blipFill>
        <p:spPr>
          <a:xfrm>
            <a:off x="457198" y="1403577"/>
            <a:ext cx="8220075" cy="47726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206CE96-E3F0-4A3E-A062-9FF61CBCAA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53" y="1761755"/>
            <a:ext cx="5558326" cy="41258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32F89AD-88FA-4A79-B880-F975E22B40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41"/>
          <a:stretch/>
        </p:blipFill>
        <p:spPr>
          <a:xfrm>
            <a:off x="6661234" y="1220653"/>
            <a:ext cx="2053791" cy="4955541"/>
          </a:xfrm>
          <a:prstGeom prst="rect">
            <a:avLst/>
          </a:prstGeom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xmlns="" id="{75BBA3F2-F8B3-4BB3-9D2E-88D8A687EA94}"/>
              </a:ext>
            </a:extLst>
          </p:cNvPr>
          <p:cNvSpPr/>
          <p:nvPr/>
        </p:nvSpPr>
        <p:spPr>
          <a:xfrm>
            <a:off x="3918856" y="1474553"/>
            <a:ext cx="3368678" cy="1012755"/>
          </a:xfrm>
          <a:prstGeom prst="wedgeRectCallout">
            <a:avLst>
              <a:gd name="adj1" fmla="val 53453"/>
              <a:gd name="adj2" fmla="val 20057"/>
            </a:avLst>
          </a:prstGeom>
          <a:solidFill>
            <a:srgbClr val="ED696E"/>
          </a:solidFill>
        </p:spPr>
        <p:txBody>
          <a:bodyPr wrap="square" tIns="72000" bIns="10800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Can you remember how exercise helps these parts of your body? Tell your partner.</a:t>
            </a:r>
          </a:p>
        </p:txBody>
      </p:sp>
      <p:pic>
        <p:nvPicPr>
          <p:cNvPr id="18" name="Heart">
            <a:extLst>
              <a:ext uri="{FF2B5EF4-FFF2-40B4-BE49-F238E27FC236}">
                <a16:creationId xmlns:a16="http://schemas.microsoft.com/office/drawing/2014/main" xmlns="" id="{0C0B58AD-8848-4F1B-8392-7647B52E3E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40" y="2439497"/>
            <a:ext cx="1453977" cy="2255630"/>
          </a:xfrm>
          <a:prstGeom prst="rect">
            <a:avLst/>
          </a:prstGeom>
        </p:spPr>
      </p:pic>
      <p:pic>
        <p:nvPicPr>
          <p:cNvPr id="24" name="lungs">
            <a:extLst>
              <a:ext uri="{FF2B5EF4-FFF2-40B4-BE49-F238E27FC236}">
                <a16:creationId xmlns:a16="http://schemas.microsoft.com/office/drawing/2014/main" xmlns="" id="{E44B0693-4002-44D9-8A15-B5D1DB28FA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818" y="2243236"/>
            <a:ext cx="2108417" cy="2497622"/>
          </a:xfrm>
          <a:prstGeom prst="rect">
            <a:avLst/>
          </a:prstGeom>
        </p:spPr>
      </p:pic>
      <p:grpSp>
        <p:nvGrpSpPr>
          <p:cNvPr id="7" name="bones">
            <a:extLst>
              <a:ext uri="{FF2B5EF4-FFF2-40B4-BE49-F238E27FC236}">
                <a16:creationId xmlns:a16="http://schemas.microsoft.com/office/drawing/2014/main" xmlns="" id="{7C1A54DE-6030-4DF6-BAE6-F452DB0207C3}"/>
              </a:ext>
            </a:extLst>
          </p:cNvPr>
          <p:cNvGrpSpPr/>
          <p:nvPr/>
        </p:nvGrpSpPr>
        <p:grpSpPr>
          <a:xfrm>
            <a:off x="1665282" y="1995633"/>
            <a:ext cx="2474895" cy="2843058"/>
            <a:chOff x="1646406" y="1995633"/>
            <a:chExt cx="2474895" cy="284305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44706BD7-ED17-4BBC-A506-0704B5C05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1436" y="1995633"/>
              <a:ext cx="1089865" cy="283271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B6FA01B3-34BC-410F-8BD5-4B9090B3E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406" y="2094150"/>
              <a:ext cx="1056253" cy="2744541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D2392F2-7FA3-4310-840D-CE8C5E381E10}"/>
              </a:ext>
            </a:extLst>
          </p:cNvPr>
          <p:cNvSpPr/>
          <p:nvPr/>
        </p:nvSpPr>
        <p:spPr>
          <a:xfrm>
            <a:off x="1309244" y="24873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altLang="en-US" dirty="0"/>
              <a:t>What happens to your heart rate </a:t>
            </a:r>
          </a:p>
          <a:p>
            <a:pPr algn="ctr"/>
            <a:r>
              <a:rPr lang="en-GB" altLang="en-US" dirty="0"/>
              <a:t>when you are being active?</a:t>
            </a:r>
            <a:endParaRPr lang="en-GB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651C55F-70A8-405D-8047-99F0D3E9339C}"/>
              </a:ext>
            </a:extLst>
          </p:cNvPr>
          <p:cNvSpPr/>
          <p:nvPr/>
        </p:nvSpPr>
        <p:spPr>
          <a:xfrm>
            <a:off x="1076325" y="3179370"/>
            <a:ext cx="4943475" cy="923330"/>
          </a:xfrm>
          <a:prstGeom prst="rect">
            <a:avLst/>
          </a:prstGeom>
          <a:solidFill>
            <a:srgbClr val="F77509"/>
          </a:solidFill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Your heart rate gets faster so that it can </a:t>
            </a:r>
          </a:p>
          <a:p>
            <a:pPr algn="ctr"/>
            <a:r>
              <a:rPr lang="en-GB" altLang="en-US" dirty="0">
                <a:solidFill>
                  <a:schemeClr val="bg1"/>
                </a:solidFill>
              </a:rPr>
              <a:t>pump more oxygen to your muscles as</a:t>
            </a:r>
          </a:p>
          <a:p>
            <a:pPr algn="ctr"/>
            <a:r>
              <a:rPr lang="en-GB" altLang="en-US" dirty="0">
                <a:solidFill>
                  <a:schemeClr val="bg1"/>
                </a:solidFill>
              </a:rPr>
              <a:t>they are using it up.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heart">
            <a:extLst>
              <a:ext uri="{FF2B5EF4-FFF2-40B4-BE49-F238E27FC236}">
                <a16:creationId xmlns:a16="http://schemas.microsoft.com/office/drawing/2014/main" xmlns="" id="{70B4BB45-8DB1-4A0E-8198-B68BCF2B4836}"/>
              </a:ext>
            </a:extLst>
          </p:cNvPr>
          <p:cNvSpPr/>
          <p:nvPr/>
        </p:nvSpPr>
        <p:spPr>
          <a:xfrm>
            <a:off x="1434644" y="48126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altLang="en-US" dirty="0"/>
              <a:t>It strengthens your heart so that it </a:t>
            </a:r>
            <a:br>
              <a:rPr lang="en-GB" altLang="en-US" dirty="0"/>
            </a:br>
            <a:r>
              <a:rPr lang="en-GB" altLang="en-US" dirty="0"/>
              <a:t>works well to pump your blood. </a:t>
            </a:r>
            <a:endParaRPr lang="en-GB" dirty="0"/>
          </a:p>
        </p:txBody>
      </p:sp>
      <p:sp>
        <p:nvSpPr>
          <p:cNvPr id="20" name="lungs">
            <a:extLst>
              <a:ext uri="{FF2B5EF4-FFF2-40B4-BE49-F238E27FC236}">
                <a16:creationId xmlns:a16="http://schemas.microsoft.com/office/drawing/2014/main" xmlns="" id="{8AFEE64E-409D-4B31-AAA6-BDF61C2C6A76}"/>
              </a:ext>
            </a:extLst>
          </p:cNvPr>
          <p:cNvSpPr/>
          <p:nvPr/>
        </p:nvSpPr>
        <p:spPr>
          <a:xfrm>
            <a:off x="1273216" y="478658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altLang="en-US" dirty="0"/>
              <a:t>Exercising builds up your lungs’ ability to use oxygen well.</a:t>
            </a:r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91AFE7C-5BA3-4957-ABBD-848F28BCB138}"/>
              </a:ext>
            </a:extLst>
          </p:cNvPr>
          <p:cNvSpPr/>
          <p:nvPr/>
        </p:nvSpPr>
        <p:spPr>
          <a:xfrm>
            <a:off x="1292092" y="478658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altLang="en-US" dirty="0"/>
              <a:t>Being active makes your bones and muscles stronger.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994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34" grpId="0" animBg="1"/>
      <p:bldP spid="34" grpId="1" animBg="1"/>
      <p:bldP spid="19" grpId="0"/>
      <p:bldP spid="19" grpId="1"/>
      <p:bldP spid="20" grpId="0"/>
      <p:bldP spid="20" grpId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DCC0EB-87CC-407B-A409-F2539FB8FC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6" b="4020"/>
          <a:stretch/>
        </p:blipFill>
        <p:spPr>
          <a:xfrm>
            <a:off x="507150" y="1375954"/>
            <a:ext cx="8107680" cy="4872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32AC8FA-8FBC-4141-BC10-4579C331F1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09"/>
          <a:stretch/>
        </p:blipFill>
        <p:spPr>
          <a:xfrm>
            <a:off x="6201305" y="1878260"/>
            <a:ext cx="2036781" cy="4370140"/>
          </a:xfrm>
          <a:prstGeom prst="rect">
            <a:avLst/>
          </a:prstGeom>
        </p:spPr>
      </p:pic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xmlns="" id="{4C245F37-312E-41E3-A601-97E3B0B8B75D}"/>
              </a:ext>
            </a:extLst>
          </p:cNvPr>
          <p:cNvSpPr/>
          <p:nvPr/>
        </p:nvSpPr>
        <p:spPr>
          <a:xfrm>
            <a:off x="4433108" y="1786563"/>
            <a:ext cx="2369559" cy="495108"/>
          </a:xfrm>
          <a:prstGeom prst="wedgeRectCallout">
            <a:avLst>
              <a:gd name="adj1" fmla="val 36208"/>
              <a:gd name="adj2" fmla="val 84238"/>
            </a:avLst>
          </a:prstGeom>
          <a:solidFill>
            <a:srgbClr val="F77509"/>
          </a:solidFill>
        </p:spPr>
        <p:txBody>
          <a:bodyPr wrap="square" tIns="108000" bIns="108000">
            <a:spAutoFit/>
          </a:bodyPr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Why do we exercise?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Why Do We Exercise?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C477A29-8439-425D-9A21-E997FB35EDE6}"/>
              </a:ext>
            </a:extLst>
          </p:cNvPr>
          <p:cNvGrpSpPr/>
          <p:nvPr/>
        </p:nvGrpSpPr>
        <p:grpSpPr>
          <a:xfrm>
            <a:off x="-917722" y="1331843"/>
            <a:ext cx="5300878" cy="5018280"/>
            <a:chOff x="-917722" y="1331843"/>
            <a:chExt cx="5300878" cy="501828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02B496F0-F64B-4D08-BC82-6D2B9CEBEA0C}"/>
                </a:ext>
              </a:extLst>
            </p:cNvPr>
            <p:cNvGrpSpPr/>
            <p:nvPr/>
          </p:nvGrpSpPr>
          <p:grpSpPr>
            <a:xfrm>
              <a:off x="-917722" y="1331843"/>
              <a:ext cx="5300878" cy="5018280"/>
              <a:chOff x="-917722" y="1331843"/>
              <a:chExt cx="5300878" cy="5018280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A09D0B53-6BA3-4316-B291-844802CB82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61020" flipH="1">
                <a:off x="-917722" y="2803519"/>
                <a:ext cx="4631635" cy="2934498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A758DCA8-C3D7-465A-BFB2-C1E5CDDD2E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6766" y="1488931"/>
                <a:ext cx="3036897" cy="4555996"/>
              </a:xfrm>
              <a:prstGeom prst="roundRect">
                <a:avLst>
                  <a:gd name="adj" fmla="val 4676"/>
                </a:avLst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xmlns="" id="{CA81B821-2FCE-4A1A-8F4C-F4639E1BED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5825" y="1331843"/>
                <a:ext cx="3397331" cy="501828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xmlns="" id="{03713E7F-107F-43B9-887C-EEB6CD7AF8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77" t="-4284" r="39957" b="69168"/>
              <a:stretch/>
            </p:blipFill>
            <p:spPr>
              <a:xfrm rot="19761020" flipH="1">
                <a:off x="385495" y="2820166"/>
                <a:ext cx="901607" cy="1030481"/>
              </a:xfrm>
              <a:prstGeom prst="rect">
                <a:avLst/>
              </a:prstGeom>
            </p:spPr>
          </p:pic>
        </p:grpSp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xmlns="" id="{B0E27B6D-41D2-4A0A-8957-3BB6AF29AED0}"/>
                </a:ext>
              </a:extLst>
            </p:cNvPr>
            <p:cNvSpPr/>
            <p:nvPr/>
          </p:nvSpPr>
          <p:spPr>
            <a:xfrm>
              <a:off x="2592599" y="1861566"/>
              <a:ext cx="1585547" cy="2117143"/>
            </a:xfrm>
            <a:custGeom>
              <a:avLst/>
              <a:gdLst>
                <a:gd name="connsiteX0" fmla="*/ 0 w 1199002"/>
                <a:gd name="connsiteY0" fmla="*/ 0 h 2114747"/>
                <a:gd name="connsiteX1" fmla="*/ 1199002 w 1199002"/>
                <a:gd name="connsiteY1" fmla="*/ 0 h 2114747"/>
                <a:gd name="connsiteX2" fmla="*/ 1199002 w 1199002"/>
                <a:gd name="connsiteY2" fmla="*/ 2114747 h 2114747"/>
                <a:gd name="connsiteX3" fmla="*/ 0 w 1199002"/>
                <a:gd name="connsiteY3" fmla="*/ 2114747 h 2114747"/>
                <a:gd name="connsiteX4" fmla="*/ 0 w 1199002"/>
                <a:gd name="connsiteY4" fmla="*/ 0 h 2114747"/>
                <a:gd name="connsiteX0" fmla="*/ 0 w 1213272"/>
                <a:gd name="connsiteY0" fmla="*/ 0 h 2139915"/>
                <a:gd name="connsiteX1" fmla="*/ 1199002 w 1213272"/>
                <a:gd name="connsiteY1" fmla="*/ 0 h 2139915"/>
                <a:gd name="connsiteX2" fmla="*/ 1199002 w 1213272"/>
                <a:gd name="connsiteY2" fmla="*/ 2114747 h 2139915"/>
                <a:gd name="connsiteX3" fmla="*/ 1213272 w 1213272"/>
                <a:gd name="connsiteY3" fmla="*/ 2139915 h 2139915"/>
                <a:gd name="connsiteX4" fmla="*/ 0 w 1213272"/>
                <a:gd name="connsiteY4" fmla="*/ 0 h 2139915"/>
                <a:gd name="connsiteX0" fmla="*/ 0 w 1199002"/>
                <a:gd name="connsiteY0" fmla="*/ 0 h 2114747"/>
                <a:gd name="connsiteX1" fmla="*/ 1199002 w 1199002"/>
                <a:gd name="connsiteY1" fmla="*/ 0 h 2114747"/>
                <a:gd name="connsiteX2" fmla="*/ 1199002 w 1199002"/>
                <a:gd name="connsiteY2" fmla="*/ 2114747 h 2114747"/>
                <a:gd name="connsiteX3" fmla="*/ 1117645 w 1199002"/>
                <a:gd name="connsiteY3" fmla="*/ 2111298 h 2114747"/>
                <a:gd name="connsiteX4" fmla="*/ 0 w 1199002"/>
                <a:gd name="connsiteY4" fmla="*/ 0 h 2114747"/>
                <a:gd name="connsiteX0" fmla="*/ 0 w 1199002"/>
                <a:gd name="connsiteY0" fmla="*/ 0 h 2114747"/>
                <a:gd name="connsiteX1" fmla="*/ 1199002 w 1199002"/>
                <a:gd name="connsiteY1" fmla="*/ 0 h 2114747"/>
                <a:gd name="connsiteX2" fmla="*/ 1199002 w 1199002"/>
                <a:gd name="connsiteY2" fmla="*/ 2114747 h 2114747"/>
                <a:gd name="connsiteX3" fmla="*/ 1198104 w 1199002"/>
                <a:gd name="connsiteY3" fmla="*/ 2113164 h 2114747"/>
                <a:gd name="connsiteX4" fmla="*/ 0 w 1199002"/>
                <a:gd name="connsiteY4" fmla="*/ 0 h 2114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9002" h="2114747">
                  <a:moveTo>
                    <a:pt x="0" y="0"/>
                  </a:moveTo>
                  <a:lnTo>
                    <a:pt x="1199002" y="0"/>
                  </a:lnTo>
                  <a:lnTo>
                    <a:pt x="1199002" y="2114747"/>
                  </a:lnTo>
                  <a:lnTo>
                    <a:pt x="1198104" y="2113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1834C6B-7456-4D43-8FAC-2EB8ECEECBD6}"/>
              </a:ext>
            </a:extLst>
          </p:cNvPr>
          <p:cNvSpPr/>
          <p:nvPr/>
        </p:nvSpPr>
        <p:spPr>
          <a:xfrm>
            <a:off x="1193074" y="1901011"/>
            <a:ext cx="2985072" cy="761320"/>
          </a:xfrm>
          <a:prstGeom prst="rect">
            <a:avLst/>
          </a:prstGeom>
          <a:solidFill>
            <a:srgbClr val="00A0E8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Did you remember any of these reasons to be active?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E8A7330E-3FA1-41E6-B023-D561C15E0C1C}"/>
              </a:ext>
            </a:extLst>
          </p:cNvPr>
          <p:cNvSpPr/>
          <p:nvPr/>
        </p:nvSpPr>
        <p:spPr>
          <a:xfrm>
            <a:off x="1193074" y="2091342"/>
            <a:ext cx="2985072" cy="380660"/>
          </a:xfrm>
          <a:prstGeom prst="rect">
            <a:avLst/>
          </a:prstGeom>
          <a:solidFill>
            <a:srgbClr val="18A0DB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It’s fun!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61B8265-348D-497E-9B40-6F686AC8BEA1}"/>
              </a:ext>
            </a:extLst>
          </p:cNvPr>
          <p:cNvSpPr/>
          <p:nvPr/>
        </p:nvSpPr>
        <p:spPr>
          <a:xfrm>
            <a:off x="1193074" y="1945633"/>
            <a:ext cx="2985072" cy="1095979"/>
          </a:xfrm>
          <a:prstGeom prst="rect">
            <a:avLst/>
          </a:prstGeom>
          <a:solidFill>
            <a:srgbClr val="00A0E8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Exercise is good for our mental wellbeing and 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>
                <a:solidFill>
                  <a:schemeClr val="bg1"/>
                </a:solidFill>
              </a:rPr>
              <a:t>can help us to feel 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>
                <a:solidFill>
                  <a:schemeClr val="bg1"/>
                </a:solidFill>
              </a:rPr>
              <a:t>more confident. 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A102F01-0E1F-40CB-9B6A-9CDF517078D3}"/>
              </a:ext>
            </a:extLst>
          </p:cNvPr>
          <p:cNvSpPr/>
          <p:nvPr/>
        </p:nvSpPr>
        <p:spPr>
          <a:xfrm>
            <a:off x="1193074" y="2133003"/>
            <a:ext cx="2985072" cy="721239"/>
          </a:xfrm>
          <a:prstGeom prst="rect">
            <a:avLst/>
          </a:prstGeom>
          <a:solidFill>
            <a:srgbClr val="00A0E8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It’s part of keeping our body healthy.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5667899C-F42C-49EE-9804-18023D68BAAA}"/>
              </a:ext>
            </a:extLst>
          </p:cNvPr>
          <p:cNvSpPr/>
          <p:nvPr/>
        </p:nvSpPr>
        <p:spPr>
          <a:xfrm>
            <a:off x="1202678" y="1905939"/>
            <a:ext cx="2985072" cy="1175367"/>
          </a:xfrm>
          <a:prstGeom prst="rect">
            <a:avLst/>
          </a:prstGeom>
          <a:solidFill>
            <a:srgbClr val="00A0E8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Being active is good for our brain and helps us to concentrate so that we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can learn better.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7025251-00B7-4DB9-B512-AEACFDA1026F}"/>
              </a:ext>
            </a:extLst>
          </p:cNvPr>
          <p:cNvSpPr/>
          <p:nvPr/>
        </p:nvSpPr>
        <p:spPr>
          <a:xfrm>
            <a:off x="1202678" y="2163546"/>
            <a:ext cx="2985072" cy="660153"/>
          </a:xfrm>
          <a:prstGeom prst="rect">
            <a:avLst/>
          </a:prstGeom>
          <a:solidFill>
            <a:srgbClr val="00A0E8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It’s good for our heart, lungs, bones and muscles. </a:t>
            </a:r>
          </a:p>
        </p:txBody>
      </p:sp>
    </p:spTree>
    <p:extLst>
      <p:ext uri="{BB962C8B-B14F-4D97-AF65-F5344CB8AC3E}">
        <p14:creationId xmlns:p14="http://schemas.microsoft.com/office/powerpoint/2010/main" val="345448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9" grpId="0" animBg="1"/>
      <p:bldP spid="3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628650" y="1127760"/>
            <a:ext cx="7886700" cy="1409700"/>
          </a:xfrm>
        </p:spPr>
        <p:txBody>
          <a:bodyPr>
            <a:noAutofit/>
          </a:bodyPr>
          <a:lstStyle/>
          <a:p>
            <a:r>
              <a:rPr lang="en-GB" altLang="en-US" dirty="0">
                <a:latin typeface="Twinkl" pitchFamily="2" charset="0"/>
              </a:rPr>
              <a:t>To understand the importance of exercise.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talk about some of the benefits of exercise for my physical and mental wellbeing. </a:t>
            </a:r>
          </a:p>
          <a:p>
            <a:r>
              <a:rPr lang="en-GB" dirty="0">
                <a:latin typeface="Twinkl" pitchFamily="50" charset="0"/>
              </a:rPr>
              <a:t>I understand what is meant by staying healthy and that exercise is part of this. </a:t>
            </a:r>
          </a:p>
          <a:p>
            <a:r>
              <a:rPr lang="en-GB" dirty="0">
                <a:latin typeface="Twinkl" pitchFamily="50" charset="0"/>
              </a:rPr>
              <a:t>I know how much activity I should try to complete each day.</a:t>
            </a:r>
          </a:p>
          <a:p>
            <a:r>
              <a:rPr lang="en-GB" dirty="0">
                <a:latin typeface="Twinkl" pitchFamily="50" charset="0"/>
              </a:rPr>
              <a:t>I can talk about some of the ways that I can be active. 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628650" y="1127760"/>
            <a:ext cx="7886700" cy="1409700"/>
          </a:xfrm>
        </p:spPr>
        <p:txBody>
          <a:bodyPr>
            <a:noAutofit/>
          </a:bodyPr>
          <a:lstStyle/>
          <a:p>
            <a:r>
              <a:rPr lang="en-GB" altLang="en-US" dirty="0">
                <a:latin typeface="Twinkl" pitchFamily="2" charset="0"/>
              </a:rPr>
              <a:t>To understand the importance of exercise.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804788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talk about some of the benefits of exercise for my physical and mental wellbeing. 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understand what is meant by staying healthy and that exercise is part of this. 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know how much activity I should try to complete each day.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talk about some of the ways that I can be active. </a:t>
            </a:r>
          </a:p>
        </p:txBody>
      </p:sp>
    </p:spTree>
    <p:extLst>
      <p:ext uri="{BB962C8B-B14F-4D97-AF65-F5344CB8AC3E}">
        <p14:creationId xmlns:p14="http://schemas.microsoft.com/office/powerpoint/2010/main" val="2634473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75ECE9B-E1D7-486F-B750-4B00BC4A8A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1" t="2822" r="471" b="15992"/>
          <a:stretch/>
        </p:blipFill>
        <p:spPr>
          <a:xfrm>
            <a:off x="418280" y="1473201"/>
            <a:ext cx="8258994" cy="472881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72B5B5F2-10E8-4D93-8C44-424E37BE79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696" y="2248831"/>
            <a:ext cx="2747373" cy="2084259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E0AC3E76-FB4E-40E8-B7B4-218E7B2E68C4}"/>
              </a:ext>
            </a:extLst>
          </p:cNvPr>
          <p:cNvGrpSpPr/>
          <p:nvPr/>
        </p:nvGrpSpPr>
        <p:grpSpPr>
          <a:xfrm>
            <a:off x="457199" y="1473201"/>
            <a:ext cx="4045133" cy="4728816"/>
            <a:chOff x="457199" y="1473201"/>
            <a:chExt cx="4045133" cy="472881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5AFFD97-B3D8-4C39-BDA3-4DA5FB4EEFE8}"/>
                </a:ext>
              </a:extLst>
            </p:cNvPr>
            <p:cNvSpPr/>
            <p:nvPr/>
          </p:nvSpPr>
          <p:spPr>
            <a:xfrm>
              <a:off x="457199" y="1473201"/>
              <a:ext cx="4045132" cy="472881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77790F68-C004-4CF8-818F-76F2EA716FF7}"/>
                </a:ext>
              </a:extLst>
            </p:cNvPr>
            <p:cNvCxnSpPr>
              <a:cxnSpLocks/>
            </p:cNvCxnSpPr>
            <p:nvPr/>
          </p:nvCxnSpPr>
          <p:spPr>
            <a:xfrm>
              <a:off x="4493240" y="1473201"/>
              <a:ext cx="9092" cy="4728816"/>
            </a:xfrm>
            <a:prstGeom prst="line">
              <a:avLst/>
            </a:prstGeom>
            <a:ln w="38100">
              <a:solidFill>
                <a:srgbClr val="D617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dirty="0"/>
              <a:t>Why We Need to Exercise</a:t>
            </a:r>
            <a:endParaRPr lang="en-GB" sz="3600" dirty="0">
              <a:latin typeface="+mn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62ABB0F-6E5C-4153-AB00-5CBDF67B050D}"/>
              </a:ext>
            </a:extLst>
          </p:cNvPr>
          <p:cNvSpPr/>
          <p:nvPr/>
        </p:nvSpPr>
        <p:spPr>
          <a:xfrm>
            <a:off x="4508380" y="1473200"/>
            <a:ext cx="4168893" cy="634273"/>
          </a:xfrm>
          <a:prstGeom prst="rect">
            <a:avLst/>
          </a:prstGeom>
          <a:solidFill>
            <a:srgbClr val="FFC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bIns="108000" rtlCol="0" anchor="ctr"/>
          <a:lstStyle/>
          <a:p>
            <a:r>
              <a:rPr lang="en-GB" altLang="en-US" dirty="0">
                <a:solidFill>
                  <a:schemeClr val="tx1"/>
                </a:solidFill>
              </a:rPr>
              <a:t>What are your favourite ways of</a:t>
            </a:r>
          </a:p>
          <a:p>
            <a:r>
              <a:rPr lang="en-GB" altLang="en-US" dirty="0">
                <a:solidFill>
                  <a:schemeClr val="tx1"/>
                </a:solidFill>
              </a:rPr>
              <a:t>being active? 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0557E25D-3C0B-4310-A635-BDB5CE3FE3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191" y="2163543"/>
            <a:ext cx="1132038" cy="237001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1E9F731F-664B-4C44-8ADD-334D3F043D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10"/>
          <a:stretch/>
        </p:blipFill>
        <p:spPr>
          <a:xfrm>
            <a:off x="5214015" y="3248297"/>
            <a:ext cx="1074177" cy="295372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0A6CCB30-D919-45CB-B5EB-2D79E717A6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58" t="-4717" r="20689" b="-2299"/>
          <a:stretch/>
        </p:blipFill>
        <p:spPr>
          <a:xfrm>
            <a:off x="6148251" y="3448806"/>
            <a:ext cx="2537865" cy="259612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EA86D4E-3481-466E-A59C-B5CCABF397EC}"/>
              </a:ext>
            </a:extLst>
          </p:cNvPr>
          <p:cNvGrpSpPr/>
          <p:nvPr/>
        </p:nvGrpSpPr>
        <p:grpSpPr>
          <a:xfrm>
            <a:off x="-917722" y="1331843"/>
            <a:ext cx="5300878" cy="5018280"/>
            <a:chOff x="-917722" y="1331843"/>
            <a:chExt cx="5300878" cy="501828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74FD54E9-D006-40B0-B314-8F59FDD41EF2}"/>
                </a:ext>
              </a:extLst>
            </p:cNvPr>
            <p:cNvGrpSpPr/>
            <p:nvPr/>
          </p:nvGrpSpPr>
          <p:grpSpPr>
            <a:xfrm>
              <a:off x="-917722" y="1331843"/>
              <a:ext cx="5300878" cy="5018280"/>
              <a:chOff x="-917722" y="1331843"/>
              <a:chExt cx="5300878" cy="501828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23205BBE-3BF3-444B-BC08-F18085075B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61020" flipH="1">
                <a:off x="-917722" y="2803519"/>
                <a:ext cx="4631635" cy="2934498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xmlns="" id="{BB5965A6-9755-451D-9BFC-036E67AC0E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6766" y="1488931"/>
                <a:ext cx="3036897" cy="4555997"/>
              </a:xfrm>
              <a:prstGeom prst="roundRect">
                <a:avLst>
                  <a:gd name="adj" fmla="val 4676"/>
                </a:avLst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2FC444C9-BD8D-44BD-A2A3-A61B3C1665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5825" y="1331843"/>
                <a:ext cx="3397331" cy="5018280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xmlns="" id="{BD43FD0B-FDB5-4736-A626-BD0CB7917E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77" t="-4284" r="39957" b="69168"/>
              <a:stretch/>
            </p:blipFill>
            <p:spPr>
              <a:xfrm rot="19761020" flipH="1">
                <a:off x="385495" y="2820166"/>
                <a:ext cx="901607" cy="1030481"/>
              </a:xfrm>
              <a:prstGeom prst="rect">
                <a:avLst/>
              </a:prstGeom>
            </p:spPr>
          </p:pic>
        </p:grpSp>
        <p:sp>
          <p:nvSpPr>
            <p:cNvPr id="42" name="Rectangle 2">
              <a:extLst>
                <a:ext uri="{FF2B5EF4-FFF2-40B4-BE49-F238E27FC236}">
                  <a16:creationId xmlns:a16="http://schemas.microsoft.com/office/drawing/2014/main" xmlns="" id="{C074D7B1-4F00-4B22-9DAA-F75BB06C5C9F}"/>
                </a:ext>
              </a:extLst>
            </p:cNvPr>
            <p:cNvSpPr/>
            <p:nvPr/>
          </p:nvSpPr>
          <p:spPr>
            <a:xfrm>
              <a:off x="2592599" y="1861566"/>
              <a:ext cx="1585547" cy="2117143"/>
            </a:xfrm>
            <a:custGeom>
              <a:avLst/>
              <a:gdLst>
                <a:gd name="connsiteX0" fmla="*/ 0 w 1199002"/>
                <a:gd name="connsiteY0" fmla="*/ 0 h 2114747"/>
                <a:gd name="connsiteX1" fmla="*/ 1199002 w 1199002"/>
                <a:gd name="connsiteY1" fmla="*/ 0 h 2114747"/>
                <a:gd name="connsiteX2" fmla="*/ 1199002 w 1199002"/>
                <a:gd name="connsiteY2" fmla="*/ 2114747 h 2114747"/>
                <a:gd name="connsiteX3" fmla="*/ 0 w 1199002"/>
                <a:gd name="connsiteY3" fmla="*/ 2114747 h 2114747"/>
                <a:gd name="connsiteX4" fmla="*/ 0 w 1199002"/>
                <a:gd name="connsiteY4" fmla="*/ 0 h 2114747"/>
                <a:gd name="connsiteX0" fmla="*/ 0 w 1213272"/>
                <a:gd name="connsiteY0" fmla="*/ 0 h 2139915"/>
                <a:gd name="connsiteX1" fmla="*/ 1199002 w 1213272"/>
                <a:gd name="connsiteY1" fmla="*/ 0 h 2139915"/>
                <a:gd name="connsiteX2" fmla="*/ 1199002 w 1213272"/>
                <a:gd name="connsiteY2" fmla="*/ 2114747 h 2139915"/>
                <a:gd name="connsiteX3" fmla="*/ 1213272 w 1213272"/>
                <a:gd name="connsiteY3" fmla="*/ 2139915 h 2139915"/>
                <a:gd name="connsiteX4" fmla="*/ 0 w 1213272"/>
                <a:gd name="connsiteY4" fmla="*/ 0 h 2139915"/>
                <a:gd name="connsiteX0" fmla="*/ 0 w 1199002"/>
                <a:gd name="connsiteY0" fmla="*/ 0 h 2114747"/>
                <a:gd name="connsiteX1" fmla="*/ 1199002 w 1199002"/>
                <a:gd name="connsiteY1" fmla="*/ 0 h 2114747"/>
                <a:gd name="connsiteX2" fmla="*/ 1199002 w 1199002"/>
                <a:gd name="connsiteY2" fmla="*/ 2114747 h 2114747"/>
                <a:gd name="connsiteX3" fmla="*/ 1117645 w 1199002"/>
                <a:gd name="connsiteY3" fmla="*/ 2111298 h 2114747"/>
                <a:gd name="connsiteX4" fmla="*/ 0 w 1199002"/>
                <a:gd name="connsiteY4" fmla="*/ 0 h 2114747"/>
                <a:gd name="connsiteX0" fmla="*/ 0 w 1199002"/>
                <a:gd name="connsiteY0" fmla="*/ 0 h 2114747"/>
                <a:gd name="connsiteX1" fmla="*/ 1199002 w 1199002"/>
                <a:gd name="connsiteY1" fmla="*/ 0 h 2114747"/>
                <a:gd name="connsiteX2" fmla="*/ 1199002 w 1199002"/>
                <a:gd name="connsiteY2" fmla="*/ 2114747 h 2114747"/>
                <a:gd name="connsiteX3" fmla="*/ 1198104 w 1199002"/>
                <a:gd name="connsiteY3" fmla="*/ 2113164 h 2114747"/>
                <a:gd name="connsiteX4" fmla="*/ 0 w 1199002"/>
                <a:gd name="connsiteY4" fmla="*/ 0 h 2114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9002" h="2114747">
                  <a:moveTo>
                    <a:pt x="0" y="0"/>
                  </a:moveTo>
                  <a:lnTo>
                    <a:pt x="1199002" y="0"/>
                  </a:lnTo>
                  <a:lnTo>
                    <a:pt x="1199002" y="2114747"/>
                  </a:lnTo>
                  <a:lnTo>
                    <a:pt x="1198104" y="2113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7" name="Speech Bubble: Rectangle 86">
            <a:extLst>
              <a:ext uri="{FF2B5EF4-FFF2-40B4-BE49-F238E27FC236}">
                <a16:creationId xmlns:a16="http://schemas.microsoft.com/office/drawing/2014/main" xmlns="" id="{BBB6445A-48E5-432A-A420-0D57ADAE82D4}"/>
              </a:ext>
            </a:extLst>
          </p:cNvPr>
          <p:cNvSpPr/>
          <p:nvPr/>
        </p:nvSpPr>
        <p:spPr>
          <a:xfrm>
            <a:off x="4417395" y="1651942"/>
            <a:ext cx="2759577" cy="596890"/>
          </a:xfrm>
          <a:prstGeom prst="wedgeRectCallout">
            <a:avLst>
              <a:gd name="adj1" fmla="val 54523"/>
              <a:gd name="adj2" fmla="val 21310"/>
            </a:avLst>
          </a:prstGeom>
          <a:solidFill>
            <a:srgbClr val="F4970C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bIns="108000"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Why do you think exercise is important?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19D74E8-8E75-4D3D-AD8B-770797D4A085}"/>
              </a:ext>
            </a:extLst>
          </p:cNvPr>
          <p:cNvSpPr/>
          <p:nvPr/>
        </p:nvSpPr>
        <p:spPr>
          <a:xfrm>
            <a:off x="1193074" y="4221162"/>
            <a:ext cx="2985072" cy="1611086"/>
          </a:xfrm>
          <a:prstGeom prst="rect">
            <a:avLst/>
          </a:prstGeom>
          <a:solidFill>
            <a:srgbClr val="00A0E8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Moving and being 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>
                <a:solidFill>
                  <a:schemeClr val="bg1"/>
                </a:solidFill>
              </a:rPr>
              <a:t>active every day is 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>
                <a:solidFill>
                  <a:schemeClr val="bg1"/>
                </a:solidFill>
              </a:rPr>
              <a:t>very important.  </a:t>
            </a:r>
          </a:p>
          <a:p>
            <a:pPr algn="ctr">
              <a:spcBef>
                <a:spcPct val="0"/>
              </a:spcBef>
            </a:pPr>
            <a:r>
              <a:rPr lang="en-GB" altLang="en-US" dirty="0">
                <a:solidFill>
                  <a:schemeClr val="bg1"/>
                </a:solidFill>
              </a:rPr>
              <a:t>It helps you to feel 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>
                <a:solidFill>
                  <a:schemeClr val="bg1"/>
                </a:solidFill>
              </a:rPr>
              <a:t>happy and confident!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6250AF10-A249-49C3-9A69-2E97E280E23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1" b="28466"/>
          <a:stretch/>
        </p:blipFill>
        <p:spPr>
          <a:xfrm>
            <a:off x="6720308" y="1210491"/>
            <a:ext cx="2053791" cy="4991526"/>
          </a:xfrm>
          <a:prstGeom prst="rect">
            <a:avLst/>
          </a:prstGeom>
        </p:spPr>
      </p:pic>
      <p:sp>
        <p:nvSpPr>
          <p:cNvPr id="88" name="Speech Bubble: Rectangle 87">
            <a:extLst>
              <a:ext uri="{FF2B5EF4-FFF2-40B4-BE49-F238E27FC236}">
                <a16:creationId xmlns:a16="http://schemas.microsoft.com/office/drawing/2014/main" xmlns="" id="{95723D4E-7D95-4EF8-84C0-CF3BBDA51D68}"/>
              </a:ext>
            </a:extLst>
          </p:cNvPr>
          <p:cNvSpPr/>
          <p:nvPr/>
        </p:nvSpPr>
        <p:spPr>
          <a:xfrm>
            <a:off x="4372774" y="2334785"/>
            <a:ext cx="2901942" cy="634273"/>
          </a:xfrm>
          <a:prstGeom prst="wedgeRectCallout">
            <a:avLst>
              <a:gd name="adj1" fmla="val 54220"/>
              <a:gd name="adj2" fmla="val -22626"/>
            </a:avLst>
          </a:prstGeom>
          <a:solidFill>
            <a:srgbClr val="F4970C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bIns="108000"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How do you feel when you have been exercising? </a:t>
            </a:r>
          </a:p>
        </p:txBody>
      </p:sp>
      <p:sp>
        <p:nvSpPr>
          <p:cNvPr id="89" name="Speech Bubble: Rectangle 88">
            <a:extLst>
              <a:ext uri="{FF2B5EF4-FFF2-40B4-BE49-F238E27FC236}">
                <a16:creationId xmlns:a16="http://schemas.microsoft.com/office/drawing/2014/main" xmlns="" id="{29226366-9558-4AEE-9B50-B57F04D740DF}"/>
              </a:ext>
            </a:extLst>
          </p:cNvPr>
          <p:cNvSpPr/>
          <p:nvPr/>
        </p:nvSpPr>
        <p:spPr>
          <a:xfrm>
            <a:off x="4321810" y="3055010"/>
            <a:ext cx="3048567" cy="634273"/>
          </a:xfrm>
          <a:prstGeom prst="wedgeRectCallout">
            <a:avLst>
              <a:gd name="adj1" fmla="val 54010"/>
              <a:gd name="adj2" fmla="val -34983"/>
            </a:avLst>
          </a:prstGeom>
          <a:solidFill>
            <a:srgbClr val="F4970C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bIns="108000"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How do you think exercise helps your body?</a:t>
            </a:r>
          </a:p>
        </p:txBody>
      </p:sp>
    </p:spTree>
    <p:extLst>
      <p:ext uri="{BB962C8B-B14F-4D97-AF65-F5344CB8AC3E}">
        <p14:creationId xmlns:p14="http://schemas.microsoft.com/office/powerpoint/2010/main" val="57948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87" grpId="0" animBg="1"/>
      <p:bldP spid="18" grpId="0" animBg="1"/>
      <p:bldP spid="88" grpId="0" animBg="1"/>
      <p:bldP spid="8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Your Body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68272FF-1AE6-448E-B9C5-520DD41EF75D}"/>
              </a:ext>
            </a:extLst>
          </p:cNvPr>
          <p:cNvGrpSpPr/>
          <p:nvPr/>
        </p:nvGrpSpPr>
        <p:grpSpPr>
          <a:xfrm>
            <a:off x="448873" y="1315719"/>
            <a:ext cx="8237109" cy="4886298"/>
            <a:chOff x="448873" y="1315719"/>
            <a:chExt cx="8237109" cy="48862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74F073C8-9292-4A63-B4B6-D2A5CF341C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3" t="11921" r="39968" b="53614"/>
            <a:stretch/>
          </p:blipFill>
          <p:spPr>
            <a:xfrm>
              <a:off x="448873" y="1315719"/>
              <a:ext cx="8237109" cy="488629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66532B76-8A8D-4B77-A162-732DE7243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651" y="1873224"/>
              <a:ext cx="7201989" cy="380476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5CDCDCD-B67F-445B-8A6A-6596ACE3D0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12"/>
          <a:stretch/>
        </p:blipFill>
        <p:spPr>
          <a:xfrm>
            <a:off x="1449284" y="2027792"/>
            <a:ext cx="3764609" cy="3434545"/>
          </a:xfrm>
          <a:prstGeom prst="rect">
            <a:avLst/>
          </a:prstGeom>
        </p:spPr>
      </p:pic>
      <p:sp>
        <p:nvSpPr>
          <p:cNvPr id="30" name="Speech Bubble: Rectangle 29">
            <a:extLst>
              <a:ext uri="{FF2B5EF4-FFF2-40B4-BE49-F238E27FC236}">
                <a16:creationId xmlns:a16="http://schemas.microsoft.com/office/drawing/2014/main" xmlns="" id="{26612540-CBA8-4A5C-A416-88E04D42B8A3}"/>
              </a:ext>
            </a:extLst>
          </p:cNvPr>
          <p:cNvSpPr/>
          <p:nvPr/>
        </p:nvSpPr>
        <p:spPr>
          <a:xfrm>
            <a:off x="4279700" y="2524990"/>
            <a:ext cx="2411566" cy="1574414"/>
          </a:xfrm>
          <a:prstGeom prst="wedgeRectCallout">
            <a:avLst>
              <a:gd name="adj1" fmla="val 59013"/>
              <a:gd name="adj2" fmla="val 22838"/>
            </a:avLst>
          </a:prstGeom>
          <a:solidFill>
            <a:srgbClr val="ED696E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bIns="108000" rtlCol="0" anchor="ctr"/>
          <a:lstStyle/>
          <a:p>
            <a:pPr fontAlgn="base"/>
            <a:r>
              <a:rPr lang="en-GB" dirty="0"/>
              <a:t>This diagram shows the main organs of the body. Which two are most important when exercising?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7F629DEB-7FE8-46E1-ACC3-19C4BAE50CD7}"/>
              </a:ext>
            </a:extLst>
          </p:cNvPr>
          <p:cNvCxnSpPr>
            <a:cxnSpLocks/>
          </p:cNvCxnSpPr>
          <p:nvPr/>
        </p:nvCxnSpPr>
        <p:spPr>
          <a:xfrm>
            <a:off x="2022328" y="3278553"/>
            <a:ext cx="912461" cy="466511"/>
          </a:xfrm>
          <a:prstGeom prst="straightConnector1">
            <a:avLst/>
          </a:prstGeom>
          <a:ln w="28575" cap="rnd">
            <a:solidFill>
              <a:srgbClr val="D61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765CBEDB-AE88-4853-A57B-55A4B98E67B4}"/>
              </a:ext>
            </a:extLst>
          </p:cNvPr>
          <p:cNvCxnSpPr>
            <a:cxnSpLocks/>
          </p:cNvCxnSpPr>
          <p:nvPr/>
        </p:nvCxnSpPr>
        <p:spPr>
          <a:xfrm flipV="1">
            <a:off x="1953276" y="3888094"/>
            <a:ext cx="1435836" cy="365878"/>
          </a:xfrm>
          <a:prstGeom prst="straightConnector1">
            <a:avLst/>
          </a:prstGeom>
          <a:ln w="28575" cap="rnd">
            <a:solidFill>
              <a:srgbClr val="D61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F051717-F21F-4F70-B6ED-87824515E3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4976" y="2691293"/>
            <a:ext cx="3492581" cy="3644537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xmlns="" id="{272899D6-C06C-4C88-B0F4-B46AD693C390}"/>
              </a:ext>
            </a:extLst>
          </p:cNvPr>
          <p:cNvSpPr/>
          <p:nvPr/>
        </p:nvSpPr>
        <p:spPr>
          <a:xfrm>
            <a:off x="1753411" y="3029670"/>
            <a:ext cx="381370" cy="381370"/>
          </a:xfrm>
          <a:prstGeom prst="ellipse">
            <a:avLst/>
          </a:prstGeom>
          <a:solidFill>
            <a:srgbClr val="ED696E"/>
          </a:solidFill>
          <a:ln w="28575">
            <a:solidFill>
              <a:srgbClr val="D61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?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A68DB684-50C9-4E71-8556-0DF72660BC4F}"/>
              </a:ext>
            </a:extLst>
          </p:cNvPr>
          <p:cNvSpPr/>
          <p:nvPr/>
        </p:nvSpPr>
        <p:spPr>
          <a:xfrm>
            <a:off x="1753411" y="4011111"/>
            <a:ext cx="381370" cy="381370"/>
          </a:xfrm>
          <a:prstGeom prst="ellipse">
            <a:avLst/>
          </a:prstGeom>
          <a:solidFill>
            <a:srgbClr val="ED696E"/>
          </a:solidFill>
          <a:ln w="28575">
            <a:solidFill>
              <a:srgbClr val="D61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88C685F-5CF8-4790-B825-4540CA2FF038}"/>
              </a:ext>
            </a:extLst>
          </p:cNvPr>
          <p:cNvSpPr/>
          <p:nvPr/>
        </p:nvSpPr>
        <p:spPr>
          <a:xfrm>
            <a:off x="1108455" y="462322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FB5AA988-B48D-40CD-B78A-12FA74B501D4}"/>
              </a:ext>
            </a:extLst>
          </p:cNvPr>
          <p:cNvSpPr/>
          <p:nvPr/>
        </p:nvSpPr>
        <p:spPr>
          <a:xfrm>
            <a:off x="1386560" y="3035689"/>
            <a:ext cx="784189" cy="369332"/>
          </a:xfrm>
          <a:prstGeom prst="rect">
            <a:avLst/>
          </a:prstGeom>
          <a:solidFill>
            <a:srgbClr val="ED696E"/>
          </a:solidFill>
          <a:ln w="28575">
            <a:solidFill>
              <a:srgbClr val="D61726"/>
            </a:solidFill>
          </a:ln>
        </p:spPr>
        <p:txBody>
          <a:bodyPr wrap="none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Lungs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76DE9A2A-E80A-48D7-8AD6-FB47B2C0E214}"/>
              </a:ext>
            </a:extLst>
          </p:cNvPr>
          <p:cNvSpPr/>
          <p:nvPr/>
        </p:nvSpPr>
        <p:spPr>
          <a:xfrm>
            <a:off x="1386560" y="4019166"/>
            <a:ext cx="748923" cy="369332"/>
          </a:xfrm>
          <a:prstGeom prst="rect">
            <a:avLst/>
          </a:prstGeom>
          <a:solidFill>
            <a:srgbClr val="ED696E"/>
          </a:solidFill>
          <a:ln w="28575">
            <a:solidFill>
              <a:srgbClr val="D61726"/>
            </a:solidFill>
          </a:ln>
        </p:spPr>
        <p:txBody>
          <a:bodyPr wrap="none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Heart</a:t>
            </a:r>
          </a:p>
        </p:txBody>
      </p:sp>
      <p:sp>
        <p:nvSpPr>
          <p:cNvPr id="52" name="Speech Bubble: Rectangle 51">
            <a:extLst>
              <a:ext uri="{FF2B5EF4-FFF2-40B4-BE49-F238E27FC236}">
                <a16:creationId xmlns:a16="http://schemas.microsoft.com/office/drawing/2014/main" xmlns="" id="{D94E41ED-E46D-417D-B022-3DD7E1FB9B8C}"/>
              </a:ext>
            </a:extLst>
          </p:cNvPr>
          <p:cNvSpPr/>
          <p:nvPr/>
        </p:nvSpPr>
        <p:spPr>
          <a:xfrm>
            <a:off x="4429168" y="3252565"/>
            <a:ext cx="2191607" cy="587131"/>
          </a:xfrm>
          <a:prstGeom prst="wedgeRectCallout">
            <a:avLst>
              <a:gd name="adj1" fmla="val 55834"/>
              <a:gd name="adj2" fmla="val 18388"/>
            </a:avLst>
          </a:prstGeom>
          <a:solidFill>
            <a:srgbClr val="5AB7B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bIns="108000"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Were you right? </a:t>
            </a:r>
          </a:p>
        </p:txBody>
      </p:sp>
      <p:sp>
        <p:nvSpPr>
          <p:cNvPr id="53" name="Speech Bubble: Rectangle 52">
            <a:extLst>
              <a:ext uri="{FF2B5EF4-FFF2-40B4-BE49-F238E27FC236}">
                <a16:creationId xmlns:a16="http://schemas.microsoft.com/office/drawing/2014/main" xmlns="" id="{3ACA32D1-EEEF-4D7A-B636-585307A016A3}"/>
              </a:ext>
            </a:extLst>
          </p:cNvPr>
          <p:cNvSpPr/>
          <p:nvPr/>
        </p:nvSpPr>
        <p:spPr>
          <a:xfrm>
            <a:off x="4148815" y="3943131"/>
            <a:ext cx="2920805" cy="749420"/>
          </a:xfrm>
          <a:prstGeom prst="wedgeRectCallout">
            <a:avLst>
              <a:gd name="adj1" fmla="val 53944"/>
              <a:gd name="adj2" fmla="val -34102"/>
            </a:avLst>
          </a:prstGeom>
          <a:solidFill>
            <a:srgbClr val="5AB7B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bIns="108000"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What do you know about these important organs? </a:t>
            </a:r>
          </a:p>
        </p:txBody>
      </p:sp>
    </p:spTree>
    <p:extLst>
      <p:ext uri="{BB962C8B-B14F-4D97-AF65-F5344CB8AC3E}">
        <p14:creationId xmlns:p14="http://schemas.microsoft.com/office/powerpoint/2010/main" val="50781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28" grpId="0" animBg="1"/>
      <p:bldP spid="28" grpId="1" animBg="1"/>
      <p:bldP spid="46" grpId="0" animBg="1"/>
      <p:bldP spid="46" grpId="1" animBg="1"/>
      <p:bldP spid="33" grpId="0" animBg="1"/>
      <p:bldP spid="51" grpId="0" animBg="1"/>
      <p:bldP spid="52" grpId="0" animBg="1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Heart and Lungs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BF4DE3E2-9C1D-4978-9EEB-924FE146EF13}"/>
              </a:ext>
            </a:extLst>
          </p:cNvPr>
          <p:cNvSpPr/>
          <p:nvPr/>
        </p:nvSpPr>
        <p:spPr>
          <a:xfrm>
            <a:off x="494950" y="1320334"/>
            <a:ext cx="8127537" cy="5038725"/>
          </a:xfrm>
          <a:prstGeom prst="roundRect">
            <a:avLst>
              <a:gd name="adj" fmla="val 2635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68272FF-1AE6-448E-B9C5-520DD41EF75D}"/>
              </a:ext>
            </a:extLst>
          </p:cNvPr>
          <p:cNvGrpSpPr/>
          <p:nvPr/>
        </p:nvGrpSpPr>
        <p:grpSpPr>
          <a:xfrm>
            <a:off x="440163" y="1320334"/>
            <a:ext cx="8237109" cy="4872747"/>
            <a:chOff x="440163" y="1320334"/>
            <a:chExt cx="8237109" cy="48727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74F073C8-9292-4A63-B4B6-D2A5CF341C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1" t="10551" r="40030" b="55079"/>
            <a:stretch/>
          </p:blipFill>
          <p:spPr>
            <a:xfrm>
              <a:off x="440163" y="1320334"/>
              <a:ext cx="8237109" cy="487274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66532B76-8A8D-4B77-A162-732DE7243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651" y="2072280"/>
              <a:ext cx="7201989" cy="380476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6AC907A-CC29-4E04-A95F-7BA86356CFB8}"/>
              </a:ext>
            </a:extLst>
          </p:cNvPr>
          <p:cNvSpPr/>
          <p:nvPr/>
        </p:nvSpPr>
        <p:spPr>
          <a:xfrm>
            <a:off x="4281974" y="1418456"/>
            <a:ext cx="4411553" cy="646331"/>
          </a:xfrm>
          <a:prstGeom prst="rect">
            <a:avLst/>
          </a:prstGeom>
          <a:solidFill>
            <a:srgbClr val="F4970C"/>
          </a:solidFill>
        </p:spPr>
        <p:txBody>
          <a:bodyPr wrap="square" lIns="216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The heart and the lungs are both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vital organs.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88C685F-5CF8-4790-B825-4540CA2FF038}"/>
              </a:ext>
            </a:extLst>
          </p:cNvPr>
          <p:cNvSpPr/>
          <p:nvPr/>
        </p:nvSpPr>
        <p:spPr>
          <a:xfrm>
            <a:off x="1108455" y="462322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06717085-55D9-4368-937F-9D3434352408}"/>
              </a:ext>
            </a:extLst>
          </p:cNvPr>
          <p:cNvSpPr/>
          <p:nvPr/>
        </p:nvSpPr>
        <p:spPr>
          <a:xfrm>
            <a:off x="4281974" y="2063087"/>
            <a:ext cx="4411553" cy="646331"/>
          </a:xfrm>
          <a:prstGeom prst="rect">
            <a:avLst/>
          </a:prstGeom>
          <a:solidFill>
            <a:srgbClr val="F77509"/>
          </a:solidFill>
        </p:spPr>
        <p:txBody>
          <a:bodyPr wrap="square" lIns="216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Can you describe the important job that they each do?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92091DD-B5EC-4894-B048-DC46A41D19C9}"/>
              </a:ext>
            </a:extLst>
          </p:cNvPr>
          <p:cNvGrpSpPr/>
          <p:nvPr/>
        </p:nvGrpSpPr>
        <p:grpSpPr>
          <a:xfrm>
            <a:off x="-917722" y="1331843"/>
            <a:ext cx="5300878" cy="5027216"/>
            <a:chOff x="-917722" y="1331843"/>
            <a:chExt cx="5300878" cy="502721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9ED3DED3-BCA2-4D34-BDE1-234F78A4076F}"/>
                </a:ext>
              </a:extLst>
            </p:cNvPr>
            <p:cNvSpPr/>
            <p:nvPr/>
          </p:nvSpPr>
          <p:spPr>
            <a:xfrm>
              <a:off x="895611" y="1393371"/>
              <a:ext cx="2662371" cy="4965688"/>
            </a:xfrm>
            <a:prstGeom prst="roundRect">
              <a:avLst>
                <a:gd name="adj" fmla="val 6257"/>
              </a:avLst>
            </a:prstGeom>
            <a:solidFill>
              <a:srgbClr val="7E7D7C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4E754F3B-DC2D-43F6-A754-3931805618BB}"/>
                </a:ext>
              </a:extLst>
            </p:cNvPr>
            <p:cNvGrpSpPr/>
            <p:nvPr/>
          </p:nvGrpSpPr>
          <p:grpSpPr>
            <a:xfrm>
              <a:off x="-917722" y="1331843"/>
              <a:ext cx="5300878" cy="5018280"/>
              <a:chOff x="-917722" y="1331843"/>
              <a:chExt cx="5300878" cy="501828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284B30C6-544B-4E63-B106-7A7AF8816F34}"/>
                  </a:ext>
                </a:extLst>
              </p:cNvPr>
              <p:cNvGrpSpPr/>
              <p:nvPr/>
            </p:nvGrpSpPr>
            <p:grpSpPr>
              <a:xfrm>
                <a:off x="-917722" y="1331843"/>
                <a:ext cx="5300878" cy="5018280"/>
                <a:chOff x="-917722" y="1331843"/>
                <a:chExt cx="5300878" cy="5018280"/>
              </a:xfrm>
            </p:grpSpPr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xmlns="" id="{03C3A7DF-89C3-49F9-B3BD-4D6CB1AD78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761020" flipH="1">
                  <a:off x="-917722" y="2803519"/>
                  <a:ext cx="4631635" cy="2934498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xmlns="" id="{34AE953A-A279-4D55-A29B-79C88C1B85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766" y="1488931"/>
                  <a:ext cx="3036897" cy="4555997"/>
                </a:xfrm>
                <a:prstGeom prst="roundRect">
                  <a:avLst>
                    <a:gd name="adj" fmla="val 4676"/>
                  </a:avLst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xmlns="" id="{831E5FAC-10F7-4AB6-8072-2A767D3951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5825" y="1331843"/>
                  <a:ext cx="3397331" cy="5018280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xmlns="" id="{B13A0D24-1F63-41BF-A7A1-0DDCFBFFFD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577" t="-4284" r="39957" b="69168"/>
                <a:stretch/>
              </p:blipFill>
              <p:spPr>
                <a:xfrm rot="19761020" flipH="1">
                  <a:off x="385495" y="2820166"/>
                  <a:ext cx="901607" cy="1030481"/>
                </a:xfrm>
                <a:prstGeom prst="rect">
                  <a:avLst/>
                </a:prstGeom>
              </p:spPr>
            </p:pic>
          </p:grpSp>
          <p:sp>
            <p:nvSpPr>
              <p:cNvPr id="34" name="Rectangle 2">
                <a:extLst>
                  <a:ext uri="{FF2B5EF4-FFF2-40B4-BE49-F238E27FC236}">
                    <a16:creationId xmlns:a16="http://schemas.microsoft.com/office/drawing/2014/main" xmlns="" id="{8CC0CD3E-C584-44F4-9404-95D782774D4B}"/>
                  </a:ext>
                </a:extLst>
              </p:cNvPr>
              <p:cNvSpPr/>
              <p:nvPr/>
            </p:nvSpPr>
            <p:spPr>
              <a:xfrm>
                <a:off x="2592599" y="1861566"/>
                <a:ext cx="1585547" cy="2117143"/>
              </a:xfrm>
              <a:custGeom>
                <a:avLst/>
                <a:gdLst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0 w 1199002"/>
                  <a:gd name="connsiteY3" fmla="*/ 2114747 h 2114747"/>
                  <a:gd name="connsiteX4" fmla="*/ 0 w 1199002"/>
                  <a:gd name="connsiteY4" fmla="*/ 0 h 2114747"/>
                  <a:gd name="connsiteX0" fmla="*/ 0 w 1213272"/>
                  <a:gd name="connsiteY0" fmla="*/ 0 h 2139915"/>
                  <a:gd name="connsiteX1" fmla="*/ 1199002 w 1213272"/>
                  <a:gd name="connsiteY1" fmla="*/ 0 h 2139915"/>
                  <a:gd name="connsiteX2" fmla="*/ 1199002 w 1213272"/>
                  <a:gd name="connsiteY2" fmla="*/ 2114747 h 2139915"/>
                  <a:gd name="connsiteX3" fmla="*/ 1213272 w 1213272"/>
                  <a:gd name="connsiteY3" fmla="*/ 2139915 h 2139915"/>
                  <a:gd name="connsiteX4" fmla="*/ 0 w 1213272"/>
                  <a:gd name="connsiteY4" fmla="*/ 0 h 2139915"/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1117645 w 1199002"/>
                  <a:gd name="connsiteY3" fmla="*/ 2111298 h 2114747"/>
                  <a:gd name="connsiteX4" fmla="*/ 0 w 1199002"/>
                  <a:gd name="connsiteY4" fmla="*/ 0 h 2114747"/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1198104 w 1199002"/>
                  <a:gd name="connsiteY3" fmla="*/ 2113164 h 2114747"/>
                  <a:gd name="connsiteX4" fmla="*/ 0 w 1199002"/>
                  <a:gd name="connsiteY4" fmla="*/ 0 h 2114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9002" h="2114747">
                    <a:moveTo>
                      <a:pt x="0" y="0"/>
                    </a:moveTo>
                    <a:lnTo>
                      <a:pt x="1199002" y="0"/>
                    </a:lnTo>
                    <a:lnTo>
                      <a:pt x="1199002" y="2114747"/>
                    </a:lnTo>
                    <a:lnTo>
                      <a:pt x="1198104" y="21131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2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D87AF9EA-8197-4ED4-838E-FACF274A0A4A}"/>
              </a:ext>
            </a:extLst>
          </p:cNvPr>
          <p:cNvSpPr/>
          <p:nvPr/>
        </p:nvSpPr>
        <p:spPr>
          <a:xfrm>
            <a:off x="1193074" y="5175769"/>
            <a:ext cx="2985072" cy="664745"/>
          </a:xfrm>
          <a:prstGeom prst="rect">
            <a:avLst/>
          </a:prstGeom>
          <a:solidFill>
            <a:srgbClr val="D61726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Exercise gets your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blood pumping.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150F0FC-C291-4F61-973F-727286D0F68E}"/>
              </a:ext>
            </a:extLst>
          </p:cNvPr>
          <p:cNvGrpSpPr/>
          <p:nvPr/>
        </p:nvGrpSpPr>
        <p:grpSpPr>
          <a:xfrm>
            <a:off x="4434265" y="2835778"/>
            <a:ext cx="3506809" cy="2795283"/>
            <a:chOff x="4434265" y="2835778"/>
            <a:chExt cx="3506809" cy="279528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049BFBA8-5C76-4606-9184-B226C68DD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1343" y="4008483"/>
              <a:ext cx="1369731" cy="162257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54D6E15-DD63-4FA7-BF0A-D945D9B6E423}"/>
                </a:ext>
              </a:extLst>
            </p:cNvPr>
            <p:cNvSpPr/>
            <p:nvPr/>
          </p:nvSpPr>
          <p:spPr>
            <a:xfrm>
              <a:off x="4434265" y="2835778"/>
              <a:ext cx="3455701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dirty="0"/>
                <a:t>The lungs breathe in air and put the oxygen from the air into your blood. They breathe out carbon dioxide. Hardworking muscles use more oxygen. That's why breathing 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dirty="0"/>
                <a:t>gets heavier 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dirty="0"/>
                <a:t>during exercise.</a:t>
              </a:r>
              <a:endParaRPr lang="en-GB" altLang="en-US" dirty="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653FAAB-5025-4983-8ABA-CCDB5F2D213A}"/>
              </a:ext>
            </a:extLst>
          </p:cNvPr>
          <p:cNvSpPr/>
          <p:nvPr/>
        </p:nvSpPr>
        <p:spPr>
          <a:xfrm>
            <a:off x="1193074" y="4811578"/>
            <a:ext cx="2985072" cy="1019127"/>
          </a:xfrm>
          <a:prstGeom prst="rect">
            <a:avLst/>
          </a:prstGeom>
          <a:solidFill>
            <a:srgbClr val="00A0E8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You need to get plenty of air into your lungs when you are exercising.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50736A8-EC2A-4BB6-9479-BD4C1EC52C2F}"/>
              </a:ext>
            </a:extLst>
          </p:cNvPr>
          <p:cNvGrpSpPr/>
          <p:nvPr/>
        </p:nvGrpSpPr>
        <p:grpSpPr>
          <a:xfrm>
            <a:off x="4574097" y="3053116"/>
            <a:ext cx="3394081" cy="2255630"/>
            <a:chOff x="4480672" y="2913084"/>
            <a:chExt cx="3394081" cy="225563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74C2834-91AB-4781-A7C4-CB96C6394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0776" y="2913084"/>
              <a:ext cx="1453977" cy="225563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4AF07DEB-39B2-4C87-88CA-AD023E5C3652}"/>
                </a:ext>
              </a:extLst>
            </p:cNvPr>
            <p:cNvSpPr/>
            <p:nvPr/>
          </p:nvSpPr>
          <p:spPr>
            <a:xfrm>
              <a:off x="4480672" y="3137140"/>
              <a:ext cx="1940104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/>
                <a:t>The heart pumps blood around the body to carry oxygen and other important things that the body needs.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454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2" grpId="0" animBg="1"/>
      <p:bldP spid="23" grpId="0" animBg="1"/>
      <p:bldP spid="2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Healthy Heart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6AC1A1-9435-4B6C-904B-1E8D6A1B48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" r="25396" b="37904"/>
          <a:stretch/>
        </p:blipFill>
        <p:spPr>
          <a:xfrm>
            <a:off x="457198" y="1403577"/>
            <a:ext cx="8220075" cy="4772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1335064-F2CB-4F63-82AB-AEF6B96F77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53" y="1761755"/>
            <a:ext cx="5558326" cy="4125884"/>
          </a:xfrm>
          <a:prstGeom prst="rect">
            <a:avLst/>
          </a:prstGeom>
        </p:spPr>
      </p:pic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xmlns="" id="{AA5FC0B6-144C-4202-A69A-DB7ADA71E59E}"/>
              </a:ext>
            </a:extLst>
          </p:cNvPr>
          <p:cNvSpPr/>
          <p:nvPr/>
        </p:nvSpPr>
        <p:spPr>
          <a:xfrm>
            <a:off x="3087268" y="1683703"/>
            <a:ext cx="4161717" cy="369332"/>
          </a:xfrm>
          <a:prstGeom prst="wedgeRectCallout">
            <a:avLst>
              <a:gd name="adj1" fmla="val 51778"/>
              <a:gd name="adj2" fmla="val 17700"/>
            </a:avLst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How can you measure your heartbeat?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11E790-FA15-4931-923D-64B25F66B3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41"/>
          <a:stretch/>
        </p:blipFill>
        <p:spPr>
          <a:xfrm>
            <a:off x="6661234" y="1220653"/>
            <a:ext cx="2053791" cy="49555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B9FA0AE-B4A4-46DC-9688-0DAE7769C2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37" t="-531" r="10568" b="2462"/>
          <a:stretch/>
        </p:blipFill>
        <p:spPr>
          <a:xfrm>
            <a:off x="3869965" y="2263537"/>
            <a:ext cx="1375306" cy="1369831"/>
          </a:xfrm>
          <a:prstGeom prst="ellipse">
            <a:avLst/>
          </a:prstGeom>
          <a:solidFill>
            <a:srgbClr val="ED696E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271C207-66A3-49C2-AF73-317F91A308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314" y="2263537"/>
            <a:ext cx="1404224" cy="1404224"/>
          </a:xfrm>
          <a:prstGeom prst="ellipse">
            <a:avLst/>
          </a:prstGeom>
          <a:solidFill>
            <a:srgbClr val="ED696E"/>
          </a:solidFill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FB714D9-ED73-4D90-88BF-CF48770D1949}"/>
              </a:ext>
            </a:extLst>
          </p:cNvPr>
          <p:cNvGrpSpPr/>
          <p:nvPr/>
        </p:nvGrpSpPr>
        <p:grpSpPr>
          <a:xfrm>
            <a:off x="156789" y="3094850"/>
            <a:ext cx="2942924" cy="3081343"/>
            <a:chOff x="156789" y="3094850"/>
            <a:chExt cx="2942924" cy="308134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48E56727-8A87-49A8-8947-4550109D9A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334"/>
            <a:stretch/>
          </p:blipFill>
          <p:spPr>
            <a:xfrm>
              <a:off x="156789" y="3094850"/>
              <a:ext cx="2620069" cy="3081343"/>
            </a:xfrm>
            <a:prstGeom prst="rect">
              <a:avLst/>
            </a:prstGeom>
          </p:spPr>
        </p:pic>
        <p:sp>
          <p:nvSpPr>
            <p:cNvPr id="11" name="Speech Bubble: Rectangle 10">
              <a:extLst>
                <a:ext uri="{FF2B5EF4-FFF2-40B4-BE49-F238E27FC236}">
                  <a16:creationId xmlns:a16="http://schemas.microsoft.com/office/drawing/2014/main" xmlns="" id="{375C414E-7921-4566-8468-DAC2B047CEEC}"/>
                </a:ext>
              </a:extLst>
            </p:cNvPr>
            <p:cNvSpPr/>
            <p:nvPr/>
          </p:nvSpPr>
          <p:spPr>
            <a:xfrm>
              <a:off x="947836" y="4420141"/>
              <a:ext cx="2151877" cy="923330"/>
            </a:xfrm>
            <a:prstGeom prst="wedgeRectCallout">
              <a:avLst>
                <a:gd name="adj1" fmla="val -31066"/>
                <a:gd name="adj2" fmla="val -72844"/>
              </a:avLst>
            </a:prstGeom>
            <a:solidFill>
              <a:srgbClr val="FFCF21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/>
                <a:t>You can measure your heartbeat by taking your pulse. </a:t>
              </a:r>
            </a:p>
          </p:txBody>
        </p:sp>
      </p:grp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xmlns="" id="{06C0E936-92E5-46B1-ABE5-8AF6259C1F34}"/>
              </a:ext>
            </a:extLst>
          </p:cNvPr>
          <p:cNvSpPr/>
          <p:nvPr/>
        </p:nvSpPr>
        <p:spPr>
          <a:xfrm>
            <a:off x="5258628" y="2869840"/>
            <a:ext cx="3336041" cy="923330"/>
          </a:xfrm>
          <a:prstGeom prst="wedgeRectCallout">
            <a:avLst>
              <a:gd name="adj1" fmla="val 21236"/>
              <a:gd name="adj2" fmla="val -70958"/>
            </a:avLst>
          </a:prstGeom>
          <a:solidFill>
            <a:srgbClr val="FFCF21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Try taking your pulse now that you have been sitting still for some time.  </a:t>
            </a:r>
          </a:p>
        </p:txBody>
      </p:sp>
    </p:spTree>
    <p:extLst>
      <p:ext uri="{BB962C8B-B14F-4D97-AF65-F5344CB8AC3E}">
        <p14:creationId xmlns:p14="http://schemas.microsoft.com/office/powerpoint/2010/main" val="270462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D62E23B2-394F-4B9D-B584-C56D8B396C79}"/>
              </a:ext>
            </a:extLst>
          </p:cNvPr>
          <p:cNvSpPr/>
          <p:nvPr/>
        </p:nvSpPr>
        <p:spPr>
          <a:xfrm>
            <a:off x="4327453" y="3389083"/>
            <a:ext cx="4287381" cy="923330"/>
          </a:xfrm>
          <a:prstGeom prst="rect">
            <a:avLst/>
          </a:prstGeom>
          <a:solidFill>
            <a:srgbClr val="ED6A6B"/>
          </a:solidFill>
        </p:spPr>
        <p:txBody>
          <a:bodyPr wrap="square" lIns="360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We are now going to stand up and 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>
                <a:solidFill>
                  <a:schemeClr val="bg1"/>
                </a:solidFill>
              </a:rPr>
              <a:t>do quick marching on the spot for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>
                <a:solidFill>
                  <a:schemeClr val="bg1"/>
                </a:solidFill>
              </a:rPr>
              <a:t>40 seconds.</a:t>
            </a:r>
          </a:p>
        </p:txBody>
      </p:sp>
      <p:sp>
        <p:nvSpPr>
          <p:cNvPr id="23" name="Rectangle: Top Corners Rounded 22">
            <a:extLst>
              <a:ext uri="{FF2B5EF4-FFF2-40B4-BE49-F238E27FC236}">
                <a16:creationId xmlns:a16="http://schemas.microsoft.com/office/drawing/2014/main" xmlns="" id="{751A87D5-C01A-450B-A72A-27535903A687}"/>
              </a:ext>
            </a:extLst>
          </p:cNvPr>
          <p:cNvSpPr/>
          <p:nvPr/>
        </p:nvSpPr>
        <p:spPr>
          <a:xfrm rot="16200000">
            <a:off x="-276924" y="2107710"/>
            <a:ext cx="5016620" cy="3486077"/>
          </a:xfrm>
          <a:prstGeom prst="round2SameRect">
            <a:avLst>
              <a:gd name="adj1" fmla="val 4298"/>
              <a:gd name="adj2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Why We Need to Exercise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3B0FC0-5445-4591-B297-766F068060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8"/>
          <a:stretch/>
        </p:blipFill>
        <p:spPr>
          <a:xfrm>
            <a:off x="493953" y="1320334"/>
            <a:ext cx="3468367" cy="4876067"/>
          </a:xfrm>
          <a:prstGeom prst="roundRect">
            <a:avLst>
              <a:gd name="adj" fmla="val 0"/>
            </a:avLst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BAB5D69C-DD44-4E6F-8162-24134F505B4D}"/>
              </a:ext>
            </a:extLst>
          </p:cNvPr>
          <p:cNvCxnSpPr>
            <a:cxnSpLocks/>
          </p:cNvCxnSpPr>
          <p:nvPr/>
        </p:nvCxnSpPr>
        <p:spPr>
          <a:xfrm>
            <a:off x="3952316" y="1317072"/>
            <a:ext cx="0" cy="4879329"/>
          </a:xfrm>
          <a:prstGeom prst="line">
            <a:avLst/>
          </a:prstGeom>
          <a:ln w="38100">
            <a:solidFill>
              <a:srgbClr val="ED6A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33">
            <a:extLst>
              <a:ext uri="{FF2B5EF4-FFF2-40B4-BE49-F238E27FC236}">
                <a16:creationId xmlns:a16="http://schemas.microsoft.com/office/drawing/2014/main" xmlns="" id="{FD44F2E2-82B8-4CB0-9D18-36FCC3A90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End</a:t>
            </a:r>
          </a:p>
        </p:txBody>
      </p:sp>
      <p:sp>
        <p:nvSpPr>
          <p:cNvPr id="29" name="Oval 32">
            <a:extLst>
              <a:ext uri="{FF2B5EF4-FFF2-40B4-BE49-F238E27FC236}">
                <a16:creationId xmlns:a16="http://schemas.microsoft.com/office/drawing/2014/main" xmlns="" id="{B505D354-DA29-4194-BBD4-9719361CA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" name="Oval 31">
            <a:extLst>
              <a:ext uri="{FF2B5EF4-FFF2-40B4-BE49-F238E27FC236}">
                <a16:creationId xmlns:a16="http://schemas.microsoft.com/office/drawing/2014/main" xmlns="" id="{8715C9AE-F6FA-46ED-A13F-0556AA849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169AC155-35EC-4C8D-AB65-2C30893F0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3" name="Oval 29">
            <a:extLst>
              <a:ext uri="{FF2B5EF4-FFF2-40B4-BE49-F238E27FC236}">
                <a16:creationId xmlns:a16="http://schemas.microsoft.com/office/drawing/2014/main" xmlns="" id="{4A6A7D7C-CE83-4E19-B457-71E2DBC75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4" name="Oval 28">
            <a:extLst>
              <a:ext uri="{FF2B5EF4-FFF2-40B4-BE49-F238E27FC236}">
                <a16:creationId xmlns:a16="http://schemas.microsoft.com/office/drawing/2014/main" xmlns="" id="{0471A3CC-00F4-452E-A2EB-7E0EA5E4F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5" name="Oval 27">
            <a:extLst>
              <a:ext uri="{FF2B5EF4-FFF2-40B4-BE49-F238E27FC236}">
                <a16:creationId xmlns:a16="http://schemas.microsoft.com/office/drawing/2014/main" xmlns="" id="{0857520B-1E52-4E74-874B-8E07EFB5F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6" name="Oval 26">
            <a:extLst>
              <a:ext uri="{FF2B5EF4-FFF2-40B4-BE49-F238E27FC236}">
                <a16:creationId xmlns:a16="http://schemas.microsoft.com/office/drawing/2014/main" xmlns="" id="{2E167E98-E6FC-4D73-BA5D-CA5687ABD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7" name="Oval 25">
            <a:extLst>
              <a:ext uri="{FF2B5EF4-FFF2-40B4-BE49-F238E27FC236}">
                <a16:creationId xmlns:a16="http://schemas.microsoft.com/office/drawing/2014/main" xmlns="" id="{ED1F2399-C908-40CC-A6F2-FFA042536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8" name="Oval 24">
            <a:extLst>
              <a:ext uri="{FF2B5EF4-FFF2-40B4-BE49-F238E27FC236}">
                <a16:creationId xmlns:a16="http://schemas.microsoft.com/office/drawing/2014/main" xmlns="" id="{96C59251-E8D9-43BD-A6E1-83372B3F7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0" name="Oval 23">
            <a:extLst>
              <a:ext uri="{FF2B5EF4-FFF2-40B4-BE49-F238E27FC236}">
                <a16:creationId xmlns:a16="http://schemas.microsoft.com/office/drawing/2014/main" xmlns="" id="{42D4EC44-D4D6-473B-A905-4698F3093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41" name="Oval 22">
            <a:extLst>
              <a:ext uri="{FF2B5EF4-FFF2-40B4-BE49-F238E27FC236}">
                <a16:creationId xmlns:a16="http://schemas.microsoft.com/office/drawing/2014/main" xmlns="" id="{8D121704-9575-4648-B1D5-ADB6686CF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42" name="Oval 21">
            <a:extLst>
              <a:ext uri="{FF2B5EF4-FFF2-40B4-BE49-F238E27FC236}">
                <a16:creationId xmlns:a16="http://schemas.microsoft.com/office/drawing/2014/main" xmlns="" id="{621BBA10-1CCD-45A2-B84D-8FAF3B161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43" name="Oval 20">
            <a:extLst>
              <a:ext uri="{FF2B5EF4-FFF2-40B4-BE49-F238E27FC236}">
                <a16:creationId xmlns:a16="http://schemas.microsoft.com/office/drawing/2014/main" xmlns="" id="{FDD882E9-7E07-4A30-8A0F-DC85F0803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44" name="Oval 19">
            <a:extLst>
              <a:ext uri="{FF2B5EF4-FFF2-40B4-BE49-F238E27FC236}">
                <a16:creationId xmlns:a16="http://schemas.microsoft.com/office/drawing/2014/main" xmlns="" id="{30995E46-2479-4373-B450-9209A25B8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45" name="Oval 18">
            <a:extLst>
              <a:ext uri="{FF2B5EF4-FFF2-40B4-BE49-F238E27FC236}">
                <a16:creationId xmlns:a16="http://schemas.microsoft.com/office/drawing/2014/main" xmlns="" id="{84531A80-0BDB-49D1-91E3-F949A1CA1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46" name="Oval 17">
            <a:extLst>
              <a:ext uri="{FF2B5EF4-FFF2-40B4-BE49-F238E27FC236}">
                <a16:creationId xmlns:a16="http://schemas.microsoft.com/office/drawing/2014/main" xmlns="" id="{C10076FA-169D-42F2-BEDD-ED5868BEC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47" name="Oval 16">
            <a:extLst>
              <a:ext uri="{FF2B5EF4-FFF2-40B4-BE49-F238E27FC236}">
                <a16:creationId xmlns:a16="http://schemas.microsoft.com/office/drawing/2014/main" xmlns="" id="{A192C3AF-C0C0-458F-BB26-AA6FCEF15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48" name="Oval 15">
            <a:extLst>
              <a:ext uri="{FF2B5EF4-FFF2-40B4-BE49-F238E27FC236}">
                <a16:creationId xmlns:a16="http://schemas.microsoft.com/office/drawing/2014/main" xmlns="" id="{E6500555-AD86-4359-9BC6-0CEEF0E1C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49" name="Oval 14">
            <a:extLst>
              <a:ext uri="{FF2B5EF4-FFF2-40B4-BE49-F238E27FC236}">
                <a16:creationId xmlns:a16="http://schemas.microsoft.com/office/drawing/2014/main" xmlns="" id="{412D83E0-2D47-41A7-80AC-41DA480F3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50" name="Oval 13">
            <a:extLst>
              <a:ext uri="{FF2B5EF4-FFF2-40B4-BE49-F238E27FC236}">
                <a16:creationId xmlns:a16="http://schemas.microsoft.com/office/drawing/2014/main" xmlns="" id="{163951D7-EC36-4DC0-9FE6-0913F5B5E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51" name="Oval 12">
            <a:extLst>
              <a:ext uri="{FF2B5EF4-FFF2-40B4-BE49-F238E27FC236}">
                <a16:creationId xmlns:a16="http://schemas.microsoft.com/office/drawing/2014/main" xmlns="" id="{062CA396-81BC-4755-89A3-83C8EFA65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52" name="Oval 11">
            <a:extLst>
              <a:ext uri="{FF2B5EF4-FFF2-40B4-BE49-F238E27FC236}">
                <a16:creationId xmlns:a16="http://schemas.microsoft.com/office/drawing/2014/main" xmlns="" id="{251B4C8D-7083-4168-AD04-D71EEDFCE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53" name="Oval 10">
            <a:extLst>
              <a:ext uri="{FF2B5EF4-FFF2-40B4-BE49-F238E27FC236}">
                <a16:creationId xmlns:a16="http://schemas.microsoft.com/office/drawing/2014/main" xmlns="" id="{616F0909-BB5B-48BF-BC53-55AC7558C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54" name="Oval 9">
            <a:extLst>
              <a:ext uri="{FF2B5EF4-FFF2-40B4-BE49-F238E27FC236}">
                <a16:creationId xmlns:a16="http://schemas.microsoft.com/office/drawing/2014/main" xmlns="" id="{95C786CD-63D8-4506-ACC8-DBC95EE7A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55" name="Oval 8">
            <a:extLst>
              <a:ext uri="{FF2B5EF4-FFF2-40B4-BE49-F238E27FC236}">
                <a16:creationId xmlns:a16="http://schemas.microsoft.com/office/drawing/2014/main" xmlns="" id="{2C7A1E74-3B57-49BC-9B1C-B02EBCDFD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56" name="Oval 7">
            <a:extLst>
              <a:ext uri="{FF2B5EF4-FFF2-40B4-BE49-F238E27FC236}">
                <a16:creationId xmlns:a16="http://schemas.microsoft.com/office/drawing/2014/main" xmlns="" id="{C4F0E904-1277-4635-9BEE-4764174A3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57" name="Oval 6">
            <a:extLst>
              <a:ext uri="{FF2B5EF4-FFF2-40B4-BE49-F238E27FC236}">
                <a16:creationId xmlns:a16="http://schemas.microsoft.com/office/drawing/2014/main" xmlns="" id="{4F8C2069-5DF6-4549-9230-76AD5B60B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27</a:t>
            </a:r>
          </a:p>
        </p:txBody>
      </p:sp>
      <p:sp>
        <p:nvSpPr>
          <p:cNvPr id="58" name="Oval 5">
            <a:extLst>
              <a:ext uri="{FF2B5EF4-FFF2-40B4-BE49-F238E27FC236}">
                <a16:creationId xmlns:a16="http://schemas.microsoft.com/office/drawing/2014/main" xmlns="" id="{79FF76D5-2897-4D18-89CF-09A35B406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59" name="Oval 4">
            <a:extLst>
              <a:ext uri="{FF2B5EF4-FFF2-40B4-BE49-F238E27FC236}">
                <a16:creationId xmlns:a16="http://schemas.microsoft.com/office/drawing/2014/main" xmlns="" id="{DEFE66FC-D78C-4C19-AE02-EF2B0656D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60" name="Oval 3">
            <a:extLst>
              <a:ext uri="{FF2B5EF4-FFF2-40B4-BE49-F238E27FC236}">
                <a16:creationId xmlns:a16="http://schemas.microsoft.com/office/drawing/2014/main" xmlns="" id="{FCA05FD3-B7ED-4C65-AC77-C5AD22055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61" name="Oval 32">
            <a:extLst>
              <a:ext uri="{FF2B5EF4-FFF2-40B4-BE49-F238E27FC236}">
                <a16:creationId xmlns:a16="http://schemas.microsoft.com/office/drawing/2014/main" xmlns="" id="{906F197F-DEDC-4F57-80FB-D1E116B8B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31</a:t>
            </a:r>
          </a:p>
        </p:txBody>
      </p:sp>
      <p:sp>
        <p:nvSpPr>
          <p:cNvPr id="62" name="Oval 31">
            <a:extLst>
              <a:ext uri="{FF2B5EF4-FFF2-40B4-BE49-F238E27FC236}">
                <a16:creationId xmlns:a16="http://schemas.microsoft.com/office/drawing/2014/main" xmlns="" id="{7E19335F-7E1E-4AF7-959A-76D9F8830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32</a:t>
            </a:r>
          </a:p>
        </p:txBody>
      </p:sp>
      <p:sp>
        <p:nvSpPr>
          <p:cNvPr id="63" name="Oval 30">
            <a:extLst>
              <a:ext uri="{FF2B5EF4-FFF2-40B4-BE49-F238E27FC236}">
                <a16:creationId xmlns:a16="http://schemas.microsoft.com/office/drawing/2014/main" xmlns="" id="{4ECE1F97-AD65-4575-A35F-BC14DD636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33</a:t>
            </a:r>
          </a:p>
        </p:txBody>
      </p:sp>
      <p:sp>
        <p:nvSpPr>
          <p:cNvPr id="64" name="Oval 29">
            <a:extLst>
              <a:ext uri="{FF2B5EF4-FFF2-40B4-BE49-F238E27FC236}">
                <a16:creationId xmlns:a16="http://schemas.microsoft.com/office/drawing/2014/main" xmlns="" id="{9614B33D-C036-4E13-924A-54D776DB8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34</a:t>
            </a:r>
          </a:p>
        </p:txBody>
      </p:sp>
      <p:sp>
        <p:nvSpPr>
          <p:cNvPr id="65" name="Oval 28">
            <a:extLst>
              <a:ext uri="{FF2B5EF4-FFF2-40B4-BE49-F238E27FC236}">
                <a16:creationId xmlns:a16="http://schemas.microsoft.com/office/drawing/2014/main" xmlns="" id="{7311294C-3C16-4DFA-9965-18EC993D4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35</a:t>
            </a:r>
          </a:p>
        </p:txBody>
      </p:sp>
      <p:sp>
        <p:nvSpPr>
          <p:cNvPr id="66" name="Oval 27">
            <a:extLst>
              <a:ext uri="{FF2B5EF4-FFF2-40B4-BE49-F238E27FC236}">
                <a16:creationId xmlns:a16="http://schemas.microsoft.com/office/drawing/2014/main" xmlns="" id="{A33782F2-87FA-4E61-BB33-442965CB4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36</a:t>
            </a:r>
          </a:p>
        </p:txBody>
      </p:sp>
      <p:sp>
        <p:nvSpPr>
          <p:cNvPr id="67" name="Oval 26">
            <a:extLst>
              <a:ext uri="{FF2B5EF4-FFF2-40B4-BE49-F238E27FC236}">
                <a16:creationId xmlns:a16="http://schemas.microsoft.com/office/drawing/2014/main" xmlns="" id="{FF269E30-8F38-4260-911E-D93B24314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37</a:t>
            </a:r>
          </a:p>
        </p:txBody>
      </p:sp>
      <p:sp>
        <p:nvSpPr>
          <p:cNvPr id="68" name="Oval 25">
            <a:extLst>
              <a:ext uri="{FF2B5EF4-FFF2-40B4-BE49-F238E27FC236}">
                <a16:creationId xmlns:a16="http://schemas.microsoft.com/office/drawing/2014/main" xmlns="" id="{49F590C0-3B4B-4119-BC3C-412BF35C9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38</a:t>
            </a:r>
          </a:p>
        </p:txBody>
      </p:sp>
      <p:sp>
        <p:nvSpPr>
          <p:cNvPr id="69" name="Oval 24">
            <a:extLst>
              <a:ext uri="{FF2B5EF4-FFF2-40B4-BE49-F238E27FC236}">
                <a16:creationId xmlns:a16="http://schemas.microsoft.com/office/drawing/2014/main" xmlns="" id="{10921A4A-4191-4A2B-82B8-4A3269530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39</a:t>
            </a:r>
          </a:p>
        </p:txBody>
      </p:sp>
      <p:sp>
        <p:nvSpPr>
          <p:cNvPr id="70" name="Oval 23">
            <a:extLst>
              <a:ext uri="{FF2B5EF4-FFF2-40B4-BE49-F238E27FC236}">
                <a16:creationId xmlns:a16="http://schemas.microsoft.com/office/drawing/2014/main" xmlns="" id="{D0F58E13-88E4-4AFC-9EDE-170B2F971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390266F-DEAF-439A-B2B5-05E6C26B9165}"/>
              </a:ext>
            </a:extLst>
          </p:cNvPr>
          <p:cNvSpPr/>
          <p:nvPr/>
        </p:nvSpPr>
        <p:spPr>
          <a:xfrm>
            <a:off x="494950" y="1320334"/>
            <a:ext cx="8127537" cy="4876067"/>
          </a:xfrm>
          <a:prstGeom prst="rect">
            <a:avLst/>
          </a:prstGeom>
          <a:noFill/>
          <a:ln w="28575">
            <a:solidFill>
              <a:srgbClr val="ED6A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91CAF59C-EB10-4D67-8597-8F78B477163D}"/>
              </a:ext>
            </a:extLst>
          </p:cNvPr>
          <p:cNvSpPr/>
          <p:nvPr/>
        </p:nvSpPr>
        <p:spPr>
          <a:xfrm>
            <a:off x="5232130" y="3652222"/>
            <a:ext cx="2303836" cy="400110"/>
          </a:xfrm>
          <a:prstGeom prst="rect">
            <a:avLst/>
          </a:prstGeom>
          <a:solidFill>
            <a:srgbClr val="ED6A6B"/>
          </a:solidFill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March on the spot.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54580AE6-0527-408B-AADA-0D29E2747DED}"/>
              </a:ext>
            </a:extLst>
          </p:cNvPr>
          <p:cNvSpPr/>
          <p:nvPr/>
        </p:nvSpPr>
        <p:spPr>
          <a:xfrm>
            <a:off x="5107254" y="3699832"/>
            <a:ext cx="2550020" cy="400110"/>
          </a:xfrm>
          <a:prstGeom prst="rect">
            <a:avLst/>
          </a:prstGeom>
          <a:solidFill>
            <a:srgbClr val="ED6A6B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Lift your knees up.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AE59ED43-7892-42DF-A36F-3F1318CB15D3}"/>
              </a:ext>
            </a:extLst>
          </p:cNvPr>
          <p:cNvSpPr/>
          <p:nvPr/>
        </p:nvSpPr>
        <p:spPr>
          <a:xfrm>
            <a:off x="5107254" y="3697672"/>
            <a:ext cx="2550020" cy="400110"/>
          </a:xfrm>
          <a:prstGeom prst="rect">
            <a:avLst/>
          </a:prstGeom>
          <a:solidFill>
            <a:srgbClr val="ED6A6B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Pump your arms. 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7DA5A25D-204C-44F4-BC10-289DA59C83DB}"/>
              </a:ext>
            </a:extLst>
          </p:cNvPr>
          <p:cNvSpPr/>
          <p:nvPr/>
        </p:nvSpPr>
        <p:spPr>
          <a:xfrm>
            <a:off x="5107254" y="3536341"/>
            <a:ext cx="2550020" cy="707886"/>
          </a:xfrm>
          <a:prstGeom prst="rect">
            <a:avLst/>
          </a:prstGeom>
          <a:solidFill>
            <a:srgbClr val="ED6A6B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Keep your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back straight. 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F562EE84-5AE7-4A6A-8EE9-9BB8E44E2277}"/>
              </a:ext>
            </a:extLst>
          </p:cNvPr>
          <p:cNvSpPr/>
          <p:nvPr/>
        </p:nvSpPr>
        <p:spPr>
          <a:xfrm>
            <a:off x="5096071" y="3536341"/>
            <a:ext cx="2550020" cy="707886"/>
          </a:xfrm>
          <a:prstGeom prst="rect">
            <a:avLst/>
          </a:prstGeom>
          <a:solidFill>
            <a:srgbClr val="ED6A6B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How high can you lift your knees up? 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458BC8EB-AFAD-41FC-B5A4-81F24493BCE0}"/>
              </a:ext>
            </a:extLst>
          </p:cNvPr>
          <p:cNvSpPr/>
          <p:nvPr/>
        </p:nvSpPr>
        <p:spPr>
          <a:xfrm>
            <a:off x="5107254" y="3536341"/>
            <a:ext cx="2550020" cy="707886"/>
          </a:xfrm>
          <a:prstGeom prst="rect">
            <a:avLst/>
          </a:prstGeom>
          <a:solidFill>
            <a:srgbClr val="ED6A6B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Push your knees as high as you can.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5D170BF-0088-4C7F-AA7A-C8E67AF57AFD}"/>
              </a:ext>
            </a:extLst>
          </p:cNvPr>
          <p:cNvSpPr/>
          <p:nvPr/>
        </p:nvSpPr>
        <p:spPr>
          <a:xfrm>
            <a:off x="5388561" y="3506219"/>
            <a:ext cx="1818861" cy="721750"/>
          </a:xfrm>
          <a:prstGeom prst="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Well Done!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2863F574-5699-46AD-88CF-3BD323ED60CB}"/>
              </a:ext>
            </a:extLst>
          </p:cNvPr>
          <p:cNvSpPr/>
          <p:nvPr/>
        </p:nvSpPr>
        <p:spPr>
          <a:xfrm>
            <a:off x="510539" y="4803315"/>
            <a:ext cx="3433663" cy="1225849"/>
          </a:xfrm>
          <a:prstGeom prst="rect">
            <a:avLst/>
          </a:prstGeom>
          <a:solidFill>
            <a:srgbClr val="D61726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Take your pulse again. How has your heart rate changed?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Talk to a partner about how your body now feels.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A67B3EC2-75C3-4B02-96A9-28846CDB0AD8}"/>
              </a:ext>
            </a:extLst>
          </p:cNvPr>
          <p:cNvSpPr/>
          <p:nvPr/>
        </p:nvSpPr>
        <p:spPr>
          <a:xfrm>
            <a:off x="3959792" y="4539828"/>
            <a:ext cx="4655042" cy="400110"/>
          </a:xfrm>
          <a:prstGeom prst="rect">
            <a:avLst/>
          </a:prstGeom>
          <a:solidFill>
            <a:srgbClr val="ED6A6B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Make sure you have plenty of room.</a:t>
            </a:r>
          </a:p>
        </p:txBody>
      </p:sp>
    </p:spTree>
    <p:extLst>
      <p:ext uri="{BB962C8B-B14F-4D97-AF65-F5344CB8AC3E}">
        <p14:creationId xmlns:p14="http://schemas.microsoft.com/office/powerpoint/2010/main" val="12676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500"/>
                            </p:stCondLst>
                            <p:childTnLst>
                              <p:par>
                                <p:cTn id="73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81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0"/>
                            </p:stCondLst>
                            <p:childTnLst>
                              <p:par>
                                <p:cTn id="85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500"/>
                            </p:stCondLst>
                            <p:childTnLst>
                              <p:par>
                                <p:cTn id="92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500"/>
                            </p:stCondLst>
                            <p:childTnLst>
                              <p:par>
                                <p:cTn id="96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3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7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1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500"/>
                            </p:stCondLst>
                            <p:childTnLst>
                              <p:par>
                                <p:cTn id="115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500"/>
                            </p:stCondLst>
                            <p:childTnLst>
                              <p:par>
                                <p:cTn id="122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500"/>
                            </p:stCondLst>
                            <p:childTnLst>
                              <p:par>
                                <p:cTn id="126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33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2500"/>
                            </p:stCondLst>
                            <p:childTnLst>
                              <p:par>
                                <p:cTn id="137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3500"/>
                            </p:stCondLst>
                            <p:childTnLst>
                              <p:par>
                                <p:cTn id="141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4500"/>
                            </p:stCondLst>
                            <p:childTnLst>
                              <p:par>
                                <p:cTn id="148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500"/>
                            </p:stCondLst>
                            <p:childTnLst>
                              <p:par>
                                <p:cTn id="152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6500"/>
                            </p:stCondLst>
                            <p:childTnLst>
                              <p:par>
                                <p:cTn id="159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7500"/>
                            </p:stCondLst>
                            <p:childTnLst>
                              <p:par>
                                <p:cTn id="163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8500"/>
                            </p:stCondLst>
                            <p:childTnLst>
                              <p:par>
                                <p:cTn id="167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9500"/>
                            </p:stCondLst>
                            <p:childTnLst>
                              <p:par>
                                <p:cTn id="174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0500"/>
                            </p:stCondLst>
                            <p:childTnLst>
                              <p:par>
                                <p:cTn id="178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82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2500"/>
                            </p:stCondLst>
                            <p:childTnLst>
                              <p:par>
                                <p:cTn id="189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3500"/>
                            </p:stCondLst>
                            <p:childTnLst>
                              <p:par>
                                <p:cTn id="193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5000"/>
                            </p:stCondLst>
                            <p:childTnLst>
                              <p:par>
                                <p:cTn id="197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201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37000"/>
                            </p:stCondLst>
                            <p:childTnLst>
                              <p:par>
                                <p:cTn id="205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8000"/>
                            </p:stCondLst>
                            <p:childTnLst>
                              <p:par>
                                <p:cTn id="209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9000"/>
                            </p:stCondLst>
                            <p:childTnLst>
                              <p:par>
                                <p:cTn id="216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000"/>
                            </p:stCondLst>
                            <p:childTnLst>
                              <p:par>
                                <p:cTn id="2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40500"/>
                            </p:stCondLst>
                            <p:childTnLst>
                              <p:par>
                                <p:cTn id="2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80" grpId="0" animBg="1"/>
      <p:bldP spid="80" grpId="1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81" grpId="0" animBg="1"/>
      <p:bldP spid="81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4" grpId="0" animBg="1"/>
      <p:bldP spid="74" grpId="0" animBg="1"/>
      <p:bldP spid="71" grpId="0" animBg="1"/>
      <p:bldP spid="7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CA39403-99B0-405D-8DC1-6CC5A9718A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" r="25396" b="37904"/>
          <a:stretch/>
        </p:blipFill>
        <p:spPr>
          <a:xfrm>
            <a:off x="410609" y="1403577"/>
            <a:ext cx="8220075" cy="47726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96C62C6-DF35-4970-895F-A23AC5DA3BF5}"/>
              </a:ext>
            </a:extLst>
          </p:cNvPr>
          <p:cNvSpPr/>
          <p:nvPr/>
        </p:nvSpPr>
        <p:spPr>
          <a:xfrm>
            <a:off x="1710047" y="5089140"/>
            <a:ext cx="2706954" cy="923330"/>
          </a:xfrm>
          <a:prstGeom prst="rect">
            <a:avLst/>
          </a:prstGeom>
          <a:solidFill>
            <a:schemeClr val="accent2"/>
          </a:solidFill>
        </p:spPr>
        <p:txBody>
          <a:bodyPr wrap="square" lIns="396000">
            <a:spAutoFit/>
          </a:bodyPr>
          <a:lstStyle/>
          <a:p>
            <a:r>
              <a:rPr lang="en-GB" dirty="0">
                <a:ea typeface="Roboto" panose="02000000000000000000" pitchFamily="2" charset="0"/>
              </a:rPr>
              <a:t>Read the names and find each on your own body.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BA5F7C9-7E9E-4D20-9D8A-AC84C97878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459" y="2096361"/>
            <a:ext cx="2609362" cy="6858000"/>
          </a:xfrm>
          <a:prstGeom prst="rect">
            <a:avLst/>
          </a:prstGeom>
        </p:spPr>
      </p:pic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xmlns="" id="{0BA14112-C087-43C6-A790-B3E494C46D64}"/>
              </a:ext>
            </a:extLst>
          </p:cNvPr>
          <p:cNvSpPr/>
          <p:nvPr/>
        </p:nvSpPr>
        <p:spPr>
          <a:xfrm>
            <a:off x="656606" y="3612454"/>
            <a:ext cx="2203146" cy="923330"/>
          </a:xfrm>
          <a:prstGeom prst="wedgeRectCallout">
            <a:avLst>
              <a:gd name="adj1" fmla="val -21424"/>
              <a:gd name="adj2" fmla="val -66715"/>
            </a:avLst>
          </a:prstGeom>
          <a:solidFill>
            <a:schemeClr val="bg1"/>
          </a:solidFill>
          <a:ln w="19050">
            <a:solidFill>
              <a:srgbClr val="D61726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Stand up to find some examples of </a:t>
            </a:r>
            <a:r>
              <a:rPr lang="en-GB" altLang="en-US" dirty="0">
                <a:solidFill>
                  <a:srgbClr val="0070C0"/>
                </a:solidFill>
              </a:rPr>
              <a:t>bones</a:t>
            </a:r>
            <a:r>
              <a:rPr lang="en-GB" altLang="en-US" dirty="0"/>
              <a:t> and </a:t>
            </a:r>
            <a:r>
              <a:rPr lang="en-GB" altLang="en-US" dirty="0">
                <a:solidFill>
                  <a:srgbClr val="C00000"/>
                </a:solidFill>
              </a:rPr>
              <a:t>muscles.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82E717D6-CEC7-4339-B597-EE88C3DC2AB1}"/>
              </a:ext>
            </a:extLst>
          </p:cNvPr>
          <p:cNvGrpSpPr/>
          <p:nvPr/>
        </p:nvGrpSpPr>
        <p:grpSpPr>
          <a:xfrm>
            <a:off x="4667007" y="1553385"/>
            <a:ext cx="1720967" cy="4473002"/>
            <a:chOff x="4279434" y="2266395"/>
            <a:chExt cx="1279229" cy="332487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E6D6E22D-8027-4C7E-BC7A-E5D82F4829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71"/>
            <a:stretch/>
          </p:blipFill>
          <p:spPr>
            <a:xfrm>
              <a:off x="4921949" y="2266395"/>
              <a:ext cx="636714" cy="3314526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BACD5E90-1802-4677-BBAE-27AB69BB2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16"/>
            <a:stretch/>
          </p:blipFill>
          <p:spPr>
            <a:xfrm>
              <a:off x="4279434" y="2266395"/>
              <a:ext cx="640874" cy="3324871"/>
            </a:xfrm>
            <a:prstGeom prst="rect">
              <a:avLst/>
            </a:prstGeom>
          </p:spPr>
        </p:pic>
      </p:grpSp>
      <p:sp>
        <p:nvSpPr>
          <p:cNvPr id="33" name="Ribs">
            <a:extLst>
              <a:ext uri="{FF2B5EF4-FFF2-40B4-BE49-F238E27FC236}">
                <a16:creationId xmlns:a16="http://schemas.microsoft.com/office/drawing/2014/main" xmlns="" id="{787CD914-3768-449E-B3C9-BBD3CBF3D435}"/>
              </a:ext>
            </a:extLst>
          </p:cNvPr>
          <p:cNvSpPr/>
          <p:nvPr/>
        </p:nvSpPr>
        <p:spPr>
          <a:xfrm>
            <a:off x="2340919" y="2011176"/>
            <a:ext cx="2234907" cy="369332"/>
          </a:xfrm>
          <a:prstGeom prst="rect">
            <a:avLst/>
          </a:prstGeom>
          <a:solidFill>
            <a:srgbClr val="18A0DB"/>
          </a:solidFill>
          <a:ln w="28575">
            <a:solidFill>
              <a:srgbClr val="18A0DB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Thoracic Cage (ribs)</a:t>
            </a:r>
          </a:p>
        </p:txBody>
      </p:sp>
      <p:grpSp>
        <p:nvGrpSpPr>
          <p:cNvPr id="69" name="Ribs -">
            <a:extLst>
              <a:ext uri="{FF2B5EF4-FFF2-40B4-BE49-F238E27FC236}">
                <a16:creationId xmlns:a16="http://schemas.microsoft.com/office/drawing/2014/main" xmlns="" id="{7DB0F4B0-5BE4-4B2E-87F0-F8C33E0F6CBC}"/>
              </a:ext>
            </a:extLst>
          </p:cNvPr>
          <p:cNvGrpSpPr/>
          <p:nvPr/>
        </p:nvGrpSpPr>
        <p:grpSpPr>
          <a:xfrm>
            <a:off x="5238879" y="2396079"/>
            <a:ext cx="167966" cy="167966"/>
            <a:chOff x="5261334" y="2398897"/>
            <a:chExt cx="167966" cy="16796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B84F1484-496B-4F39-BB2A-F24715D1DDC3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46F8E335-A4E0-41D1-8C4A-29A17E818FE2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Ribs +">
            <a:extLst>
              <a:ext uri="{FF2B5EF4-FFF2-40B4-BE49-F238E27FC236}">
                <a16:creationId xmlns:a16="http://schemas.microsoft.com/office/drawing/2014/main" xmlns="" id="{FAFB31C8-C303-4571-B4E2-A39351BCD90A}"/>
              </a:ext>
            </a:extLst>
          </p:cNvPr>
          <p:cNvGrpSpPr/>
          <p:nvPr/>
        </p:nvGrpSpPr>
        <p:grpSpPr>
          <a:xfrm>
            <a:off x="5238879" y="2396079"/>
            <a:ext cx="167966" cy="167966"/>
            <a:chOff x="4911783" y="2398897"/>
            <a:chExt cx="167966" cy="167966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D1C9B135-4136-4092-92C5-AD9445A57B3C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xmlns="" id="{03D76636-3549-4D1E-9D13-F5D54EA4D028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xmlns="" id="{F58E4495-4405-4013-8F85-F3918FBE2069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xmlns="" id="{1694BB93-97EB-4C4B-825F-A3953BBFA0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8" name="Humerus">
            <a:extLst>
              <a:ext uri="{FF2B5EF4-FFF2-40B4-BE49-F238E27FC236}">
                <a16:creationId xmlns:a16="http://schemas.microsoft.com/office/drawing/2014/main" xmlns="" id="{F07EC7F5-E7AE-4881-81D9-0C0693481C29}"/>
              </a:ext>
            </a:extLst>
          </p:cNvPr>
          <p:cNvSpPr/>
          <p:nvPr/>
        </p:nvSpPr>
        <p:spPr>
          <a:xfrm>
            <a:off x="2905022" y="2011475"/>
            <a:ext cx="1095172" cy="369332"/>
          </a:xfrm>
          <a:prstGeom prst="rect">
            <a:avLst/>
          </a:prstGeom>
          <a:solidFill>
            <a:srgbClr val="18A0DB"/>
          </a:solidFill>
          <a:ln w="28575">
            <a:solidFill>
              <a:srgbClr val="18A0DB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chemeClr val="bg1"/>
                </a:solidFill>
              </a:rPr>
              <a:t>Humerus</a:t>
            </a:r>
            <a:endParaRPr lang="en-GB" altLang="en-US" dirty="0">
              <a:solidFill>
                <a:schemeClr val="bg1"/>
              </a:solidFill>
            </a:endParaRPr>
          </a:p>
        </p:txBody>
      </p:sp>
      <p:grpSp>
        <p:nvGrpSpPr>
          <p:cNvPr id="79" name="Humerus -">
            <a:extLst>
              <a:ext uri="{FF2B5EF4-FFF2-40B4-BE49-F238E27FC236}">
                <a16:creationId xmlns:a16="http://schemas.microsoft.com/office/drawing/2014/main" xmlns="" id="{195E670F-60F4-48C4-AF83-7BEA91234355}"/>
              </a:ext>
            </a:extLst>
          </p:cNvPr>
          <p:cNvGrpSpPr/>
          <p:nvPr/>
        </p:nvGrpSpPr>
        <p:grpSpPr>
          <a:xfrm>
            <a:off x="4911783" y="2583123"/>
            <a:ext cx="167966" cy="167966"/>
            <a:chOff x="5261334" y="2398897"/>
            <a:chExt cx="167966" cy="167966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xmlns="" id="{4F768A43-362E-4F83-9662-E7220A461C34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88C5F94F-01F9-42CE-8136-A4EFCC1DAC94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Humerus +">
            <a:extLst>
              <a:ext uri="{FF2B5EF4-FFF2-40B4-BE49-F238E27FC236}">
                <a16:creationId xmlns:a16="http://schemas.microsoft.com/office/drawing/2014/main" xmlns="" id="{53E05EA2-DEB1-4423-9B59-F0CEA868203A}"/>
              </a:ext>
            </a:extLst>
          </p:cNvPr>
          <p:cNvGrpSpPr/>
          <p:nvPr/>
        </p:nvGrpSpPr>
        <p:grpSpPr>
          <a:xfrm>
            <a:off x="4911783" y="2583123"/>
            <a:ext cx="167966" cy="167966"/>
            <a:chOff x="4911783" y="2398897"/>
            <a:chExt cx="167966" cy="167966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xmlns="" id="{EF047611-968C-4833-B17B-F405F5B15D76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xmlns="" id="{E8184DB5-D2DA-46BE-ADE0-8B1DA7577D29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xmlns="" id="{0E9E09E3-1A51-4714-A31F-0546BCE9DFE9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xmlns="" id="{D34665E7-307B-44ED-8077-71B3C8C053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7" name="Vertebral Column">
            <a:extLst>
              <a:ext uri="{FF2B5EF4-FFF2-40B4-BE49-F238E27FC236}">
                <a16:creationId xmlns:a16="http://schemas.microsoft.com/office/drawing/2014/main" xmlns="" id="{8E5C4E71-37C5-4279-8A47-F80A1BBEC971}"/>
              </a:ext>
            </a:extLst>
          </p:cNvPr>
          <p:cNvSpPr/>
          <p:nvPr/>
        </p:nvSpPr>
        <p:spPr>
          <a:xfrm>
            <a:off x="2485098" y="2010655"/>
            <a:ext cx="1986441" cy="369332"/>
          </a:xfrm>
          <a:prstGeom prst="rect">
            <a:avLst/>
          </a:prstGeom>
          <a:solidFill>
            <a:srgbClr val="18A0DB"/>
          </a:solidFill>
          <a:ln w="28575">
            <a:solidFill>
              <a:srgbClr val="18A0DB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Vertebral Column</a:t>
            </a:r>
          </a:p>
        </p:txBody>
      </p:sp>
      <p:grpSp>
        <p:nvGrpSpPr>
          <p:cNvPr id="88" name="Vertebral Column -">
            <a:extLst>
              <a:ext uri="{FF2B5EF4-FFF2-40B4-BE49-F238E27FC236}">
                <a16:creationId xmlns:a16="http://schemas.microsoft.com/office/drawing/2014/main" xmlns="" id="{F368B6DD-A06C-4589-B6E9-C938050F7986}"/>
              </a:ext>
            </a:extLst>
          </p:cNvPr>
          <p:cNvGrpSpPr/>
          <p:nvPr/>
        </p:nvGrpSpPr>
        <p:grpSpPr>
          <a:xfrm>
            <a:off x="5365346" y="3207062"/>
            <a:ext cx="167966" cy="167966"/>
            <a:chOff x="5261334" y="2398897"/>
            <a:chExt cx="167966" cy="167966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xmlns="" id="{7F6EFE9B-26C8-4AE3-9440-969AAA741918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xmlns="" id="{FBB7073F-CF2F-4A20-A69D-8E38797FEE5A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Vertebral Column +">
            <a:extLst>
              <a:ext uri="{FF2B5EF4-FFF2-40B4-BE49-F238E27FC236}">
                <a16:creationId xmlns:a16="http://schemas.microsoft.com/office/drawing/2014/main" xmlns="" id="{BE688D63-ADD0-431D-930F-A78E90B1201A}"/>
              </a:ext>
            </a:extLst>
          </p:cNvPr>
          <p:cNvGrpSpPr/>
          <p:nvPr/>
        </p:nvGrpSpPr>
        <p:grpSpPr>
          <a:xfrm>
            <a:off x="5365346" y="3207062"/>
            <a:ext cx="167966" cy="167966"/>
            <a:chOff x="4911783" y="2398897"/>
            <a:chExt cx="167966" cy="167966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xmlns="" id="{7F41781F-AA6C-4878-B0E8-EECFB0F27936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xmlns="" id="{922F6543-44E7-42F5-94B1-66A9AE55FFEB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</p:grpSpPr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xmlns="" id="{0DCFBD62-E0AE-44D9-A658-89140187CC39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xmlns="" id="{85E3CE1A-1426-49D4-8355-54D3FD6E40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6" name="Radius">
            <a:extLst>
              <a:ext uri="{FF2B5EF4-FFF2-40B4-BE49-F238E27FC236}">
                <a16:creationId xmlns:a16="http://schemas.microsoft.com/office/drawing/2014/main" xmlns="" id="{641A884F-558F-46CA-A508-400389DE1659}"/>
              </a:ext>
            </a:extLst>
          </p:cNvPr>
          <p:cNvSpPr/>
          <p:nvPr/>
        </p:nvSpPr>
        <p:spPr>
          <a:xfrm>
            <a:off x="3043432" y="2010134"/>
            <a:ext cx="865943" cy="369332"/>
          </a:xfrm>
          <a:prstGeom prst="rect">
            <a:avLst/>
          </a:prstGeom>
          <a:solidFill>
            <a:srgbClr val="18A0DB"/>
          </a:solidFill>
          <a:ln w="28575">
            <a:solidFill>
              <a:srgbClr val="18A0DB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Radius</a:t>
            </a:r>
          </a:p>
        </p:txBody>
      </p:sp>
      <p:grpSp>
        <p:nvGrpSpPr>
          <p:cNvPr id="97" name="Radius -">
            <a:extLst>
              <a:ext uri="{FF2B5EF4-FFF2-40B4-BE49-F238E27FC236}">
                <a16:creationId xmlns:a16="http://schemas.microsoft.com/office/drawing/2014/main" xmlns="" id="{FBF2DDA3-1C97-4688-B37D-CE473EAE9C05}"/>
              </a:ext>
            </a:extLst>
          </p:cNvPr>
          <p:cNvGrpSpPr/>
          <p:nvPr/>
        </p:nvGrpSpPr>
        <p:grpSpPr>
          <a:xfrm>
            <a:off x="4796798" y="3084230"/>
            <a:ext cx="167966" cy="167966"/>
            <a:chOff x="5261334" y="2398897"/>
            <a:chExt cx="167966" cy="167966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xmlns="" id="{55C4B6E5-A1E9-4E5D-AD9F-8E08C67CFBCA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xmlns="" id="{F0771041-951D-451E-A8BA-000D475F44AB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Radius +">
            <a:extLst>
              <a:ext uri="{FF2B5EF4-FFF2-40B4-BE49-F238E27FC236}">
                <a16:creationId xmlns:a16="http://schemas.microsoft.com/office/drawing/2014/main" xmlns="" id="{86C1FAAC-5799-45C8-BDC6-E177A0202346}"/>
              </a:ext>
            </a:extLst>
          </p:cNvPr>
          <p:cNvGrpSpPr/>
          <p:nvPr/>
        </p:nvGrpSpPr>
        <p:grpSpPr>
          <a:xfrm>
            <a:off x="4796798" y="3084230"/>
            <a:ext cx="167966" cy="167966"/>
            <a:chOff x="4911783" y="2398897"/>
            <a:chExt cx="167966" cy="16796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xmlns="" id="{8AD30EB2-2DBA-4BCE-A703-1A4A809AE399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xmlns="" id="{5B5BA592-7633-48D2-A7DA-E09D3D84419A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</p:grpSpPr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xmlns="" id="{865AF402-731A-479B-B3E5-304284CFA11D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xmlns="" id="{78DC4077-5E97-4688-9A38-2AEEE002129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7" name="Ulna">
            <a:extLst>
              <a:ext uri="{FF2B5EF4-FFF2-40B4-BE49-F238E27FC236}">
                <a16:creationId xmlns:a16="http://schemas.microsoft.com/office/drawing/2014/main" xmlns="" id="{2CB4A261-DCF3-47B1-9951-8D31C4E82352}"/>
              </a:ext>
            </a:extLst>
          </p:cNvPr>
          <p:cNvSpPr/>
          <p:nvPr/>
        </p:nvSpPr>
        <p:spPr>
          <a:xfrm>
            <a:off x="3087883" y="2010134"/>
            <a:ext cx="665567" cy="369332"/>
          </a:xfrm>
          <a:prstGeom prst="rect">
            <a:avLst/>
          </a:prstGeom>
          <a:solidFill>
            <a:srgbClr val="18A0DB"/>
          </a:solidFill>
          <a:ln w="28575">
            <a:solidFill>
              <a:srgbClr val="18A0DB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Ulna</a:t>
            </a:r>
          </a:p>
        </p:txBody>
      </p:sp>
      <p:grpSp>
        <p:nvGrpSpPr>
          <p:cNvPr id="118" name="Ulna -">
            <a:extLst>
              <a:ext uri="{FF2B5EF4-FFF2-40B4-BE49-F238E27FC236}">
                <a16:creationId xmlns:a16="http://schemas.microsoft.com/office/drawing/2014/main" xmlns="" id="{553B30F8-8241-43D2-9AF1-81D543FCB5F6}"/>
              </a:ext>
            </a:extLst>
          </p:cNvPr>
          <p:cNvGrpSpPr/>
          <p:nvPr/>
        </p:nvGrpSpPr>
        <p:grpSpPr>
          <a:xfrm>
            <a:off x="4791207" y="3444488"/>
            <a:ext cx="167966" cy="167966"/>
            <a:chOff x="5261334" y="2398897"/>
            <a:chExt cx="167966" cy="167966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xmlns="" id="{EDFC76BC-F640-4277-B9D2-AE10D8846C06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xmlns="" id="{8F00E416-A0BC-4049-9047-5BB5DD3C075A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Ulna +">
            <a:extLst>
              <a:ext uri="{FF2B5EF4-FFF2-40B4-BE49-F238E27FC236}">
                <a16:creationId xmlns:a16="http://schemas.microsoft.com/office/drawing/2014/main" xmlns="" id="{191B4EC5-4775-4DD9-817F-E53CA55D9CBD}"/>
              </a:ext>
            </a:extLst>
          </p:cNvPr>
          <p:cNvGrpSpPr/>
          <p:nvPr/>
        </p:nvGrpSpPr>
        <p:grpSpPr>
          <a:xfrm>
            <a:off x="4791207" y="3444488"/>
            <a:ext cx="167966" cy="167966"/>
            <a:chOff x="4911783" y="2398897"/>
            <a:chExt cx="167966" cy="167966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xmlns="" id="{F9D3D2D9-F212-4415-A86D-DDC2F5CE2C8D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xmlns="" id="{7E2DB61E-4143-4142-A40F-6FF416C722F0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</p:grpSpPr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xmlns="" id="{0C5B49F9-165A-4376-9D69-23D6F7FE5DF9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xmlns="" id="{B3F4C332-A660-45AD-B4F2-177D60B485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8" name="Pelvis">
            <a:extLst>
              <a:ext uri="{FF2B5EF4-FFF2-40B4-BE49-F238E27FC236}">
                <a16:creationId xmlns:a16="http://schemas.microsoft.com/office/drawing/2014/main" xmlns="" id="{E9E482B4-E855-49E0-92B0-FF6ECC61024A}"/>
              </a:ext>
            </a:extLst>
          </p:cNvPr>
          <p:cNvSpPr/>
          <p:nvPr/>
        </p:nvSpPr>
        <p:spPr>
          <a:xfrm>
            <a:off x="3084101" y="2010927"/>
            <a:ext cx="764953" cy="369332"/>
          </a:xfrm>
          <a:prstGeom prst="rect">
            <a:avLst/>
          </a:prstGeom>
          <a:solidFill>
            <a:srgbClr val="18A0DB"/>
          </a:solidFill>
          <a:ln w="28575">
            <a:solidFill>
              <a:srgbClr val="18A0DB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Pelvis</a:t>
            </a:r>
          </a:p>
        </p:txBody>
      </p:sp>
      <p:grpSp>
        <p:nvGrpSpPr>
          <p:cNvPr id="139" name="Pelvis -">
            <a:extLst>
              <a:ext uri="{FF2B5EF4-FFF2-40B4-BE49-F238E27FC236}">
                <a16:creationId xmlns:a16="http://schemas.microsoft.com/office/drawing/2014/main" xmlns="" id="{4136B136-6092-4929-83FE-8D6E02220BA3}"/>
              </a:ext>
            </a:extLst>
          </p:cNvPr>
          <p:cNvGrpSpPr/>
          <p:nvPr/>
        </p:nvGrpSpPr>
        <p:grpSpPr>
          <a:xfrm>
            <a:off x="5118289" y="3326751"/>
            <a:ext cx="167966" cy="167966"/>
            <a:chOff x="5261334" y="2398897"/>
            <a:chExt cx="167966" cy="167966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xmlns="" id="{64409BC4-578B-47E6-8F8B-65A8E6E23F04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xmlns="" id="{328AC80D-0C4C-4C62-8035-BB94F18D2E4C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Pelvis +">
            <a:extLst>
              <a:ext uri="{FF2B5EF4-FFF2-40B4-BE49-F238E27FC236}">
                <a16:creationId xmlns:a16="http://schemas.microsoft.com/office/drawing/2014/main" xmlns="" id="{F245ECD8-0130-4938-B860-A9FCB61A56C3}"/>
              </a:ext>
            </a:extLst>
          </p:cNvPr>
          <p:cNvGrpSpPr/>
          <p:nvPr/>
        </p:nvGrpSpPr>
        <p:grpSpPr>
          <a:xfrm>
            <a:off x="5118289" y="3326751"/>
            <a:ext cx="167966" cy="167966"/>
            <a:chOff x="4911783" y="2398897"/>
            <a:chExt cx="167966" cy="167966"/>
          </a:xfrm>
        </p:grpSpPr>
        <p:sp>
          <p:nvSpPr>
            <p:cNvPr id="143" name="Oval 142">
              <a:extLst>
                <a:ext uri="{FF2B5EF4-FFF2-40B4-BE49-F238E27FC236}">
                  <a16:creationId xmlns:a16="http://schemas.microsoft.com/office/drawing/2014/main" xmlns="" id="{718CF991-BC64-4379-8EA3-C2E4793E095F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xmlns="" id="{8D806578-94BA-4295-9959-704BF4BFA0A3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</p:grpSpPr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xmlns="" id="{5A08008D-0534-437F-94F0-A6AB11379D70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xmlns="" id="{9CC651A2-9AE8-4108-8D54-9E215D0724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7" name="Femur (thigh)">
            <a:extLst>
              <a:ext uri="{FF2B5EF4-FFF2-40B4-BE49-F238E27FC236}">
                <a16:creationId xmlns:a16="http://schemas.microsoft.com/office/drawing/2014/main" xmlns="" id="{1F8AAACD-2EB1-4CD3-8FAD-9ED692B3BA6C}"/>
              </a:ext>
            </a:extLst>
          </p:cNvPr>
          <p:cNvSpPr/>
          <p:nvPr/>
        </p:nvSpPr>
        <p:spPr>
          <a:xfrm>
            <a:off x="2672760" y="2002971"/>
            <a:ext cx="1601721" cy="369332"/>
          </a:xfrm>
          <a:prstGeom prst="rect">
            <a:avLst/>
          </a:prstGeom>
          <a:solidFill>
            <a:srgbClr val="18A0DB"/>
          </a:solidFill>
          <a:ln w="28575">
            <a:solidFill>
              <a:srgbClr val="18A0DB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Femur (thigh)</a:t>
            </a:r>
          </a:p>
        </p:txBody>
      </p:sp>
      <p:grpSp>
        <p:nvGrpSpPr>
          <p:cNvPr id="148" name="Femur (thigh) -">
            <a:extLst>
              <a:ext uri="{FF2B5EF4-FFF2-40B4-BE49-F238E27FC236}">
                <a16:creationId xmlns:a16="http://schemas.microsoft.com/office/drawing/2014/main" xmlns="" id="{D87D5222-7EAF-413E-80C7-4615A79ED5B2}"/>
              </a:ext>
            </a:extLst>
          </p:cNvPr>
          <p:cNvGrpSpPr/>
          <p:nvPr/>
        </p:nvGrpSpPr>
        <p:grpSpPr>
          <a:xfrm>
            <a:off x="5073267" y="3895599"/>
            <a:ext cx="167966" cy="167966"/>
            <a:chOff x="5261334" y="2398897"/>
            <a:chExt cx="167966" cy="167966"/>
          </a:xfrm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xmlns="" id="{FC65D278-94DB-43F4-9C6E-47D3BC2A1D50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xmlns="" id="{0542ECD0-791D-4FDB-A44C-BFC9EA1013C4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Femur (thigh) +">
            <a:extLst>
              <a:ext uri="{FF2B5EF4-FFF2-40B4-BE49-F238E27FC236}">
                <a16:creationId xmlns:a16="http://schemas.microsoft.com/office/drawing/2014/main" xmlns="" id="{523CF89D-4AD1-42EA-AB09-EA8FA537796A}"/>
              </a:ext>
            </a:extLst>
          </p:cNvPr>
          <p:cNvGrpSpPr/>
          <p:nvPr/>
        </p:nvGrpSpPr>
        <p:grpSpPr>
          <a:xfrm>
            <a:off x="5073267" y="3895599"/>
            <a:ext cx="167966" cy="167966"/>
            <a:chOff x="4911783" y="2398897"/>
            <a:chExt cx="167966" cy="167966"/>
          </a:xfrm>
        </p:grpSpPr>
        <p:sp>
          <p:nvSpPr>
            <p:cNvPr id="152" name="Oval 151">
              <a:extLst>
                <a:ext uri="{FF2B5EF4-FFF2-40B4-BE49-F238E27FC236}">
                  <a16:creationId xmlns:a16="http://schemas.microsoft.com/office/drawing/2014/main" xmlns="" id="{E4C45D82-5996-4AF1-854A-728C2AF43458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xmlns="" id="{683AD97E-1FD1-4C82-BCCB-2249290DAAC5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</p:grpSpPr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xmlns="" id="{4E078C31-9BC8-411F-A50A-33D5D74A0FBB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xmlns="" id="{650DF196-01C9-4A92-BD22-73DC8743343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5" name="Tibia">
            <a:extLst>
              <a:ext uri="{FF2B5EF4-FFF2-40B4-BE49-F238E27FC236}">
                <a16:creationId xmlns:a16="http://schemas.microsoft.com/office/drawing/2014/main" xmlns="" id="{5F98D08E-3F0A-4644-AEAE-0302601F8B41}"/>
              </a:ext>
            </a:extLst>
          </p:cNvPr>
          <p:cNvSpPr/>
          <p:nvPr/>
        </p:nvSpPr>
        <p:spPr>
          <a:xfrm>
            <a:off x="3093804" y="2002971"/>
            <a:ext cx="694421" cy="369332"/>
          </a:xfrm>
          <a:prstGeom prst="rect">
            <a:avLst/>
          </a:prstGeom>
          <a:solidFill>
            <a:srgbClr val="18A0DB"/>
          </a:solidFill>
          <a:ln w="28575">
            <a:solidFill>
              <a:srgbClr val="18A0DB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Tibia</a:t>
            </a:r>
          </a:p>
        </p:txBody>
      </p:sp>
      <p:grpSp>
        <p:nvGrpSpPr>
          <p:cNvPr id="166" name="Tibia -">
            <a:extLst>
              <a:ext uri="{FF2B5EF4-FFF2-40B4-BE49-F238E27FC236}">
                <a16:creationId xmlns:a16="http://schemas.microsoft.com/office/drawing/2014/main" xmlns="" id="{888F0432-3966-444F-A3F5-E30B855E3A08}"/>
              </a:ext>
            </a:extLst>
          </p:cNvPr>
          <p:cNvGrpSpPr/>
          <p:nvPr/>
        </p:nvGrpSpPr>
        <p:grpSpPr>
          <a:xfrm>
            <a:off x="5304572" y="5066403"/>
            <a:ext cx="167966" cy="167966"/>
            <a:chOff x="5261334" y="2398897"/>
            <a:chExt cx="167966" cy="167966"/>
          </a:xfrm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xmlns="" id="{77B2BD4B-E4E8-4240-B3E4-62EFFC8E1100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xmlns="" id="{F1CDEB17-6363-46EA-87A2-BE65033563AE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9" name="Tibia +">
            <a:extLst>
              <a:ext uri="{FF2B5EF4-FFF2-40B4-BE49-F238E27FC236}">
                <a16:creationId xmlns:a16="http://schemas.microsoft.com/office/drawing/2014/main" xmlns="" id="{8655888E-4705-44EA-BB19-DA10CB080CA6}"/>
              </a:ext>
            </a:extLst>
          </p:cNvPr>
          <p:cNvGrpSpPr/>
          <p:nvPr/>
        </p:nvGrpSpPr>
        <p:grpSpPr>
          <a:xfrm>
            <a:off x="5304572" y="5066403"/>
            <a:ext cx="167966" cy="167966"/>
            <a:chOff x="4911783" y="2398897"/>
            <a:chExt cx="167966" cy="167966"/>
          </a:xfrm>
        </p:grpSpPr>
        <p:sp>
          <p:nvSpPr>
            <p:cNvPr id="170" name="Oval 169">
              <a:extLst>
                <a:ext uri="{FF2B5EF4-FFF2-40B4-BE49-F238E27FC236}">
                  <a16:creationId xmlns:a16="http://schemas.microsoft.com/office/drawing/2014/main" xmlns="" id="{A5E8C505-D320-43AD-9117-ECE385AF199A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xmlns="" id="{6D6E97AF-BB21-4D8C-918D-FA3826CB27C9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xmlns="" id="{26145709-E22B-466E-9882-0AE27757A258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xmlns="" id="{422FF9F4-7886-46C2-962C-3DB2FF4AB50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4" name="Fibula">
            <a:extLst>
              <a:ext uri="{FF2B5EF4-FFF2-40B4-BE49-F238E27FC236}">
                <a16:creationId xmlns:a16="http://schemas.microsoft.com/office/drawing/2014/main" xmlns="" id="{D88622B1-E0CA-4E63-A03F-7AA7AA83B4AD}"/>
              </a:ext>
            </a:extLst>
          </p:cNvPr>
          <p:cNvSpPr/>
          <p:nvPr/>
        </p:nvSpPr>
        <p:spPr>
          <a:xfrm>
            <a:off x="3027122" y="2006028"/>
            <a:ext cx="821059" cy="369332"/>
          </a:xfrm>
          <a:prstGeom prst="rect">
            <a:avLst/>
          </a:prstGeom>
          <a:solidFill>
            <a:srgbClr val="18A0DB"/>
          </a:solidFill>
          <a:ln w="28575">
            <a:solidFill>
              <a:srgbClr val="18A0DB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Fibula</a:t>
            </a:r>
          </a:p>
        </p:txBody>
      </p:sp>
      <p:grpSp>
        <p:nvGrpSpPr>
          <p:cNvPr id="175" name="Fibula -">
            <a:extLst>
              <a:ext uri="{FF2B5EF4-FFF2-40B4-BE49-F238E27FC236}">
                <a16:creationId xmlns:a16="http://schemas.microsoft.com/office/drawing/2014/main" xmlns="" id="{0613ECE3-045B-46C9-BE3F-168A61DF60BA}"/>
              </a:ext>
            </a:extLst>
          </p:cNvPr>
          <p:cNvGrpSpPr/>
          <p:nvPr/>
        </p:nvGrpSpPr>
        <p:grpSpPr>
          <a:xfrm>
            <a:off x="5096093" y="5327367"/>
            <a:ext cx="167966" cy="167966"/>
            <a:chOff x="5261334" y="2398897"/>
            <a:chExt cx="167966" cy="167966"/>
          </a:xfrm>
        </p:grpSpPr>
        <p:sp>
          <p:nvSpPr>
            <p:cNvPr id="176" name="Oval 175">
              <a:extLst>
                <a:ext uri="{FF2B5EF4-FFF2-40B4-BE49-F238E27FC236}">
                  <a16:creationId xmlns:a16="http://schemas.microsoft.com/office/drawing/2014/main" xmlns="" id="{C7452DD9-17E6-4631-9C67-DECFAF9E67BA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xmlns="" id="{2B71A053-73DA-43DC-A188-1A00178754B3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Fibula +">
            <a:extLst>
              <a:ext uri="{FF2B5EF4-FFF2-40B4-BE49-F238E27FC236}">
                <a16:creationId xmlns:a16="http://schemas.microsoft.com/office/drawing/2014/main" xmlns="" id="{B397D3FF-F192-48FF-94EE-0689EDA2D5DC}"/>
              </a:ext>
            </a:extLst>
          </p:cNvPr>
          <p:cNvGrpSpPr/>
          <p:nvPr/>
        </p:nvGrpSpPr>
        <p:grpSpPr>
          <a:xfrm>
            <a:off x="5096093" y="5327367"/>
            <a:ext cx="167966" cy="167966"/>
            <a:chOff x="4911783" y="2398897"/>
            <a:chExt cx="167966" cy="167966"/>
          </a:xfrm>
        </p:grpSpPr>
        <p:sp>
          <p:nvSpPr>
            <p:cNvPr id="179" name="Oval 178">
              <a:extLst>
                <a:ext uri="{FF2B5EF4-FFF2-40B4-BE49-F238E27FC236}">
                  <a16:creationId xmlns:a16="http://schemas.microsoft.com/office/drawing/2014/main" xmlns="" id="{469A06AE-B1E5-432B-BA7B-ACF9C89CFC94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xmlns="" id="{17DA4269-E90D-4C4A-8009-4516144F6D7C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</p:grpSpPr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xmlns="" id="{DECA47B3-D364-4297-9058-CB6E7AE3EE74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xmlns="" id="{289308DB-A1C9-47FE-A4EF-CB4469D99D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3" name="Pectoral">
            <a:extLst>
              <a:ext uri="{FF2B5EF4-FFF2-40B4-BE49-F238E27FC236}">
                <a16:creationId xmlns:a16="http://schemas.microsoft.com/office/drawing/2014/main" xmlns="" id="{D6F1B6FF-F2CD-4D8C-B30B-9A3FC94A401E}"/>
              </a:ext>
            </a:extLst>
          </p:cNvPr>
          <p:cNvSpPr/>
          <p:nvPr/>
        </p:nvSpPr>
        <p:spPr>
          <a:xfrm>
            <a:off x="6883360" y="2002971"/>
            <a:ext cx="1016625" cy="369332"/>
          </a:xfrm>
          <a:prstGeom prst="rect">
            <a:avLst/>
          </a:prstGeom>
          <a:solidFill>
            <a:srgbClr val="D61726"/>
          </a:solidFill>
          <a:ln w="28575">
            <a:solidFill>
              <a:srgbClr val="D61726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Pectoral</a:t>
            </a:r>
          </a:p>
        </p:txBody>
      </p:sp>
      <p:grpSp>
        <p:nvGrpSpPr>
          <p:cNvPr id="184" name="Pectoral -">
            <a:extLst>
              <a:ext uri="{FF2B5EF4-FFF2-40B4-BE49-F238E27FC236}">
                <a16:creationId xmlns:a16="http://schemas.microsoft.com/office/drawing/2014/main" xmlns="" id="{2A5D8D7E-F1AB-4BD1-A374-0FD945562E7C}"/>
              </a:ext>
            </a:extLst>
          </p:cNvPr>
          <p:cNvGrpSpPr/>
          <p:nvPr/>
        </p:nvGrpSpPr>
        <p:grpSpPr>
          <a:xfrm>
            <a:off x="5715598" y="2404323"/>
            <a:ext cx="167966" cy="167966"/>
            <a:chOff x="5261334" y="2398897"/>
            <a:chExt cx="167966" cy="167966"/>
          </a:xfrm>
          <a:solidFill>
            <a:srgbClr val="D61726"/>
          </a:solidFill>
        </p:grpSpPr>
        <p:sp>
          <p:nvSpPr>
            <p:cNvPr id="185" name="Oval 184">
              <a:extLst>
                <a:ext uri="{FF2B5EF4-FFF2-40B4-BE49-F238E27FC236}">
                  <a16:creationId xmlns:a16="http://schemas.microsoft.com/office/drawing/2014/main" xmlns="" id="{C1E3F40D-8919-4E57-B472-1EBB82E08531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xmlns="" id="{690E2936-FCBF-4052-8794-1F2C008AD8B3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Pectoral +">
            <a:extLst>
              <a:ext uri="{FF2B5EF4-FFF2-40B4-BE49-F238E27FC236}">
                <a16:creationId xmlns:a16="http://schemas.microsoft.com/office/drawing/2014/main" xmlns="" id="{579CA09E-C5A5-43E4-A455-70FD6DF348AD}"/>
              </a:ext>
            </a:extLst>
          </p:cNvPr>
          <p:cNvGrpSpPr/>
          <p:nvPr/>
        </p:nvGrpSpPr>
        <p:grpSpPr>
          <a:xfrm>
            <a:off x="5715598" y="2404323"/>
            <a:ext cx="167966" cy="167966"/>
            <a:chOff x="4911783" y="2398897"/>
            <a:chExt cx="167966" cy="167966"/>
          </a:xfrm>
          <a:solidFill>
            <a:srgbClr val="D61726"/>
          </a:solidFill>
        </p:grpSpPr>
        <p:sp>
          <p:nvSpPr>
            <p:cNvPr id="188" name="Oval 187">
              <a:extLst>
                <a:ext uri="{FF2B5EF4-FFF2-40B4-BE49-F238E27FC236}">
                  <a16:creationId xmlns:a16="http://schemas.microsoft.com/office/drawing/2014/main" xmlns="" id="{9B63F4C6-5133-4C72-A353-D2599CF51C59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xmlns="" id="{65814A3D-9369-40B8-AD12-FBAAF9402412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  <a:grpFill/>
          </p:grpSpPr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xmlns="" id="{CAC0DE94-1060-494A-9BC7-8C7A88C1C65E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xmlns="" id="{45A0C7E9-13B0-4B0B-AF85-C04616249D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2" name="Bicep">
            <a:extLst>
              <a:ext uri="{FF2B5EF4-FFF2-40B4-BE49-F238E27FC236}">
                <a16:creationId xmlns:a16="http://schemas.microsoft.com/office/drawing/2014/main" xmlns="" id="{96D299A0-7225-445F-A077-8B3F64C4BC1E}"/>
              </a:ext>
            </a:extLst>
          </p:cNvPr>
          <p:cNvSpPr/>
          <p:nvPr/>
        </p:nvSpPr>
        <p:spPr>
          <a:xfrm>
            <a:off x="7041631" y="2002971"/>
            <a:ext cx="721672" cy="369332"/>
          </a:xfrm>
          <a:prstGeom prst="rect">
            <a:avLst/>
          </a:prstGeom>
          <a:solidFill>
            <a:srgbClr val="D61726"/>
          </a:solidFill>
          <a:ln w="28575">
            <a:solidFill>
              <a:srgbClr val="D61726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Bicep</a:t>
            </a:r>
          </a:p>
        </p:txBody>
      </p:sp>
      <p:grpSp>
        <p:nvGrpSpPr>
          <p:cNvPr id="193" name="Bicep -">
            <a:extLst>
              <a:ext uri="{FF2B5EF4-FFF2-40B4-BE49-F238E27FC236}">
                <a16:creationId xmlns:a16="http://schemas.microsoft.com/office/drawing/2014/main" xmlns="" id="{DC535A33-E42B-4260-B0C3-0AF9A5BA56AE}"/>
              </a:ext>
            </a:extLst>
          </p:cNvPr>
          <p:cNvGrpSpPr/>
          <p:nvPr/>
        </p:nvGrpSpPr>
        <p:grpSpPr>
          <a:xfrm>
            <a:off x="5873869" y="2723518"/>
            <a:ext cx="167966" cy="167966"/>
            <a:chOff x="5261334" y="2398897"/>
            <a:chExt cx="167966" cy="167966"/>
          </a:xfrm>
          <a:solidFill>
            <a:srgbClr val="D61726"/>
          </a:solidFill>
        </p:grpSpPr>
        <p:sp>
          <p:nvSpPr>
            <p:cNvPr id="194" name="Oval 193">
              <a:extLst>
                <a:ext uri="{FF2B5EF4-FFF2-40B4-BE49-F238E27FC236}">
                  <a16:creationId xmlns:a16="http://schemas.microsoft.com/office/drawing/2014/main" xmlns="" id="{9E3DD217-4ACD-4F71-8741-1F04735FBD86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xmlns="" id="{5D99C6E4-4321-4454-8C05-05EC86169A5B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" name="Bicep +">
            <a:extLst>
              <a:ext uri="{FF2B5EF4-FFF2-40B4-BE49-F238E27FC236}">
                <a16:creationId xmlns:a16="http://schemas.microsoft.com/office/drawing/2014/main" xmlns="" id="{58F8C75F-0381-4192-9C2A-6589945E397A}"/>
              </a:ext>
            </a:extLst>
          </p:cNvPr>
          <p:cNvGrpSpPr/>
          <p:nvPr/>
        </p:nvGrpSpPr>
        <p:grpSpPr>
          <a:xfrm>
            <a:off x="5873869" y="2723518"/>
            <a:ext cx="167966" cy="167966"/>
            <a:chOff x="4911783" y="2398897"/>
            <a:chExt cx="167966" cy="167966"/>
          </a:xfrm>
          <a:solidFill>
            <a:srgbClr val="D61726"/>
          </a:solidFill>
        </p:grpSpPr>
        <p:sp>
          <p:nvSpPr>
            <p:cNvPr id="197" name="Oval 196">
              <a:extLst>
                <a:ext uri="{FF2B5EF4-FFF2-40B4-BE49-F238E27FC236}">
                  <a16:creationId xmlns:a16="http://schemas.microsoft.com/office/drawing/2014/main" xmlns="" id="{B6D87E4B-00A5-4325-BD34-F4B0431BEB22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xmlns="" id="{F59D2E62-1971-463C-A20A-AA237F8CBC40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  <a:grpFill/>
          </p:grpSpPr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xmlns="" id="{A5FCFE97-4A75-4972-B2E5-BC6F8469D154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xmlns="" id="{3F0CA9C3-AEF5-4BB3-AD0D-61661257B97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1" name="Tricep">
            <a:extLst>
              <a:ext uri="{FF2B5EF4-FFF2-40B4-BE49-F238E27FC236}">
                <a16:creationId xmlns:a16="http://schemas.microsoft.com/office/drawing/2014/main" xmlns="" id="{410481CC-36D0-4840-A9D8-838A457CCBC7}"/>
              </a:ext>
            </a:extLst>
          </p:cNvPr>
          <p:cNvSpPr/>
          <p:nvPr/>
        </p:nvSpPr>
        <p:spPr>
          <a:xfrm>
            <a:off x="7041631" y="2001425"/>
            <a:ext cx="801823" cy="369332"/>
          </a:xfrm>
          <a:prstGeom prst="rect">
            <a:avLst/>
          </a:prstGeom>
          <a:solidFill>
            <a:srgbClr val="D61726"/>
          </a:solidFill>
          <a:ln w="28575">
            <a:solidFill>
              <a:srgbClr val="D61726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chemeClr val="bg1"/>
                </a:solidFill>
              </a:rPr>
              <a:t>Tricep</a:t>
            </a:r>
            <a:endParaRPr lang="en-GB" altLang="en-US" dirty="0">
              <a:solidFill>
                <a:schemeClr val="bg1"/>
              </a:solidFill>
            </a:endParaRPr>
          </a:p>
        </p:txBody>
      </p:sp>
      <p:grpSp>
        <p:nvGrpSpPr>
          <p:cNvPr id="202" name="Tricep -">
            <a:extLst>
              <a:ext uri="{FF2B5EF4-FFF2-40B4-BE49-F238E27FC236}">
                <a16:creationId xmlns:a16="http://schemas.microsoft.com/office/drawing/2014/main" xmlns="" id="{66D4C0F7-A2E8-497A-BB0C-3E60B832926E}"/>
              </a:ext>
            </a:extLst>
          </p:cNvPr>
          <p:cNvGrpSpPr/>
          <p:nvPr/>
        </p:nvGrpSpPr>
        <p:grpSpPr>
          <a:xfrm>
            <a:off x="6090815" y="2723518"/>
            <a:ext cx="167966" cy="167966"/>
            <a:chOff x="5261334" y="2398897"/>
            <a:chExt cx="167966" cy="167966"/>
          </a:xfrm>
          <a:solidFill>
            <a:srgbClr val="D61726"/>
          </a:solidFill>
        </p:grpSpPr>
        <p:sp>
          <p:nvSpPr>
            <p:cNvPr id="203" name="Oval 202">
              <a:extLst>
                <a:ext uri="{FF2B5EF4-FFF2-40B4-BE49-F238E27FC236}">
                  <a16:creationId xmlns:a16="http://schemas.microsoft.com/office/drawing/2014/main" xmlns="" id="{67932F89-428C-4C24-A38A-4D3D35B0560C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xmlns="" id="{232175B7-FFF6-4D33-A05E-B36AC4FFBD9F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" name="Tricep +">
            <a:extLst>
              <a:ext uri="{FF2B5EF4-FFF2-40B4-BE49-F238E27FC236}">
                <a16:creationId xmlns:a16="http://schemas.microsoft.com/office/drawing/2014/main" xmlns="" id="{A78B08CE-A506-4963-A72E-FB24A2E1F3C2}"/>
              </a:ext>
            </a:extLst>
          </p:cNvPr>
          <p:cNvGrpSpPr/>
          <p:nvPr/>
        </p:nvGrpSpPr>
        <p:grpSpPr>
          <a:xfrm>
            <a:off x="6090815" y="2723518"/>
            <a:ext cx="167966" cy="167966"/>
            <a:chOff x="4911783" y="2398897"/>
            <a:chExt cx="167966" cy="167966"/>
          </a:xfrm>
          <a:solidFill>
            <a:srgbClr val="D61726"/>
          </a:solidFill>
        </p:grpSpPr>
        <p:sp>
          <p:nvSpPr>
            <p:cNvPr id="206" name="Oval 205">
              <a:extLst>
                <a:ext uri="{FF2B5EF4-FFF2-40B4-BE49-F238E27FC236}">
                  <a16:creationId xmlns:a16="http://schemas.microsoft.com/office/drawing/2014/main" xmlns="" id="{90D8A356-A38F-43EC-B134-0DD0582528F3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xmlns="" id="{EF7E876C-7AA0-4EC6-99F6-2BCBB11A9E10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  <a:grpFill/>
          </p:grpSpPr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xmlns="" id="{4D5230D3-6674-45EF-8515-FDC5046265BB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xmlns="" id="{23EC5322-40F4-45E8-86D9-3F413DC4CB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0" name="Oblique">
            <a:extLst>
              <a:ext uri="{FF2B5EF4-FFF2-40B4-BE49-F238E27FC236}">
                <a16:creationId xmlns:a16="http://schemas.microsoft.com/office/drawing/2014/main" xmlns="" id="{5C2BFAA6-99C1-4734-811F-1D7C244AF527}"/>
              </a:ext>
            </a:extLst>
          </p:cNvPr>
          <p:cNvSpPr/>
          <p:nvPr/>
        </p:nvSpPr>
        <p:spPr>
          <a:xfrm>
            <a:off x="6885773" y="2003101"/>
            <a:ext cx="965329" cy="369332"/>
          </a:xfrm>
          <a:prstGeom prst="rect">
            <a:avLst/>
          </a:prstGeom>
          <a:solidFill>
            <a:srgbClr val="D61726"/>
          </a:solidFill>
          <a:ln w="28575">
            <a:solidFill>
              <a:srgbClr val="D61726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Oblique</a:t>
            </a:r>
            <a:endParaRPr lang="en-GB" altLang="en-US" dirty="0" err="1">
              <a:solidFill>
                <a:schemeClr val="bg1"/>
              </a:solidFill>
            </a:endParaRPr>
          </a:p>
        </p:txBody>
      </p:sp>
      <p:grpSp>
        <p:nvGrpSpPr>
          <p:cNvPr id="211" name="Oblique -">
            <a:extLst>
              <a:ext uri="{FF2B5EF4-FFF2-40B4-BE49-F238E27FC236}">
                <a16:creationId xmlns:a16="http://schemas.microsoft.com/office/drawing/2014/main" xmlns="" id="{1849E673-CBC4-4712-9993-DB184EDC2288}"/>
              </a:ext>
            </a:extLst>
          </p:cNvPr>
          <p:cNvGrpSpPr/>
          <p:nvPr/>
        </p:nvGrpSpPr>
        <p:grpSpPr>
          <a:xfrm>
            <a:off x="5659671" y="3076279"/>
            <a:ext cx="167966" cy="167966"/>
            <a:chOff x="5261334" y="2398897"/>
            <a:chExt cx="167966" cy="167966"/>
          </a:xfrm>
          <a:solidFill>
            <a:srgbClr val="D61726"/>
          </a:solidFill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xmlns="" id="{5786692D-1E41-4159-AC86-41DDB26AA514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xmlns="" id="{06B3EE1C-9A35-4AB4-A598-D5A7141DB87A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Oblique +">
            <a:extLst>
              <a:ext uri="{FF2B5EF4-FFF2-40B4-BE49-F238E27FC236}">
                <a16:creationId xmlns:a16="http://schemas.microsoft.com/office/drawing/2014/main" xmlns="" id="{8FB1506C-14DC-49D4-A14D-1494529D3538}"/>
              </a:ext>
            </a:extLst>
          </p:cNvPr>
          <p:cNvGrpSpPr/>
          <p:nvPr/>
        </p:nvGrpSpPr>
        <p:grpSpPr>
          <a:xfrm>
            <a:off x="5659671" y="3076279"/>
            <a:ext cx="167966" cy="167966"/>
            <a:chOff x="4911783" y="2398897"/>
            <a:chExt cx="167966" cy="167966"/>
          </a:xfrm>
          <a:solidFill>
            <a:srgbClr val="D61726"/>
          </a:solidFill>
        </p:grpSpPr>
        <p:sp>
          <p:nvSpPr>
            <p:cNvPr id="215" name="Oval 214">
              <a:extLst>
                <a:ext uri="{FF2B5EF4-FFF2-40B4-BE49-F238E27FC236}">
                  <a16:creationId xmlns:a16="http://schemas.microsoft.com/office/drawing/2014/main" xmlns="" id="{C2D7978B-28AF-4E45-B3DA-FD718C9BB38F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xmlns="" id="{124C2DED-C14C-4BFF-934F-050C615F2396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  <a:grpFill/>
          </p:grpSpPr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xmlns="" id="{25E1551F-646D-4EB7-97B3-C934AEA5874B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xmlns="" id="{33A979B7-BFA5-4524-A083-94711EF66E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9" name="Abdominals">
            <a:extLst>
              <a:ext uri="{FF2B5EF4-FFF2-40B4-BE49-F238E27FC236}">
                <a16:creationId xmlns:a16="http://schemas.microsoft.com/office/drawing/2014/main" xmlns="" id="{CC44F634-3074-4960-9476-489055576C77}"/>
              </a:ext>
            </a:extLst>
          </p:cNvPr>
          <p:cNvSpPr/>
          <p:nvPr/>
        </p:nvSpPr>
        <p:spPr>
          <a:xfrm>
            <a:off x="6717543" y="1999694"/>
            <a:ext cx="1380506" cy="369332"/>
          </a:xfrm>
          <a:prstGeom prst="rect">
            <a:avLst/>
          </a:prstGeom>
          <a:solidFill>
            <a:srgbClr val="D61726"/>
          </a:solidFill>
          <a:ln w="28575">
            <a:solidFill>
              <a:srgbClr val="D61726"/>
            </a:solidFill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>
                <a:solidFill>
                  <a:schemeClr val="bg1"/>
                </a:solidFill>
              </a:rPr>
              <a:t>Abdominals</a:t>
            </a:r>
          </a:p>
        </p:txBody>
      </p:sp>
      <p:grpSp>
        <p:nvGrpSpPr>
          <p:cNvPr id="220" name="Abdominals -">
            <a:extLst>
              <a:ext uri="{FF2B5EF4-FFF2-40B4-BE49-F238E27FC236}">
                <a16:creationId xmlns:a16="http://schemas.microsoft.com/office/drawing/2014/main" xmlns="" id="{FDE6E4B7-6DAE-452A-8F2E-4A5A71BB2EFF}"/>
              </a:ext>
            </a:extLst>
          </p:cNvPr>
          <p:cNvGrpSpPr/>
          <p:nvPr/>
        </p:nvGrpSpPr>
        <p:grpSpPr>
          <a:xfrm>
            <a:off x="5596368" y="3342060"/>
            <a:ext cx="167966" cy="167966"/>
            <a:chOff x="5261334" y="2398897"/>
            <a:chExt cx="167966" cy="167966"/>
          </a:xfrm>
          <a:solidFill>
            <a:srgbClr val="D61726"/>
          </a:solidFill>
        </p:grpSpPr>
        <p:sp>
          <p:nvSpPr>
            <p:cNvPr id="221" name="Oval 220">
              <a:extLst>
                <a:ext uri="{FF2B5EF4-FFF2-40B4-BE49-F238E27FC236}">
                  <a16:creationId xmlns:a16="http://schemas.microsoft.com/office/drawing/2014/main" xmlns="" id="{4C833D58-F4E7-4AF8-B0E9-4B7E3313958B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xmlns="" id="{D8A643A5-B3D0-42F0-AB3C-69A44540ACAB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3" name="Abdominals +">
            <a:extLst>
              <a:ext uri="{FF2B5EF4-FFF2-40B4-BE49-F238E27FC236}">
                <a16:creationId xmlns:a16="http://schemas.microsoft.com/office/drawing/2014/main" xmlns="" id="{B6318FFB-99FA-4A7A-A81E-C9C29A8EEC0A}"/>
              </a:ext>
            </a:extLst>
          </p:cNvPr>
          <p:cNvGrpSpPr/>
          <p:nvPr/>
        </p:nvGrpSpPr>
        <p:grpSpPr>
          <a:xfrm>
            <a:off x="5596368" y="3342060"/>
            <a:ext cx="167966" cy="167966"/>
            <a:chOff x="4911783" y="2398897"/>
            <a:chExt cx="167966" cy="167966"/>
          </a:xfrm>
          <a:solidFill>
            <a:srgbClr val="D61726"/>
          </a:solidFill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xmlns="" id="{9864938F-FFCE-4B24-ABC8-6F4D585D629C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xmlns="" id="{9A977F3C-9B8A-43D4-800E-DF985798715B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  <a:grpFill/>
          </p:grpSpPr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xmlns="" id="{7C687FFF-1007-4CDF-880B-221D3F6A0754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xmlns="" id="{3D07CA41-1627-4F36-89D9-0FA44EC3BC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8" name="Gluteus Maximus">
            <a:extLst>
              <a:ext uri="{FF2B5EF4-FFF2-40B4-BE49-F238E27FC236}">
                <a16:creationId xmlns:a16="http://schemas.microsoft.com/office/drawing/2014/main" xmlns="" id="{020F6B03-29F0-420C-B844-8DF8F9528495}"/>
              </a:ext>
            </a:extLst>
          </p:cNvPr>
          <p:cNvSpPr/>
          <p:nvPr/>
        </p:nvSpPr>
        <p:spPr>
          <a:xfrm>
            <a:off x="6421694" y="2006248"/>
            <a:ext cx="1939955" cy="369332"/>
          </a:xfrm>
          <a:prstGeom prst="rect">
            <a:avLst/>
          </a:prstGeom>
          <a:solidFill>
            <a:srgbClr val="D61726"/>
          </a:solidFill>
          <a:ln w="28575">
            <a:solidFill>
              <a:srgbClr val="D61726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Gluteus Maximus</a:t>
            </a:r>
          </a:p>
        </p:txBody>
      </p:sp>
      <p:grpSp>
        <p:nvGrpSpPr>
          <p:cNvPr id="229" name="Gluteus Maximus -">
            <a:extLst>
              <a:ext uri="{FF2B5EF4-FFF2-40B4-BE49-F238E27FC236}">
                <a16:creationId xmlns:a16="http://schemas.microsoft.com/office/drawing/2014/main" xmlns="" id="{0F068AAE-47E2-4B14-8291-7D17FC9F1C8A}"/>
              </a:ext>
            </a:extLst>
          </p:cNvPr>
          <p:cNvGrpSpPr/>
          <p:nvPr/>
        </p:nvGrpSpPr>
        <p:grpSpPr>
          <a:xfrm>
            <a:off x="5743654" y="3819476"/>
            <a:ext cx="167966" cy="167966"/>
            <a:chOff x="5261334" y="2398897"/>
            <a:chExt cx="167966" cy="167966"/>
          </a:xfrm>
          <a:solidFill>
            <a:srgbClr val="D61726"/>
          </a:solidFill>
        </p:grpSpPr>
        <p:sp>
          <p:nvSpPr>
            <p:cNvPr id="230" name="Oval 229">
              <a:extLst>
                <a:ext uri="{FF2B5EF4-FFF2-40B4-BE49-F238E27FC236}">
                  <a16:creationId xmlns:a16="http://schemas.microsoft.com/office/drawing/2014/main" xmlns="" id="{6A8E89A7-18C3-4953-9F4E-D3A7C1328E70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xmlns="" id="{141B389B-B37C-4ACE-874E-EA259605F077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2" name="Gluteus Maximus +">
            <a:extLst>
              <a:ext uri="{FF2B5EF4-FFF2-40B4-BE49-F238E27FC236}">
                <a16:creationId xmlns:a16="http://schemas.microsoft.com/office/drawing/2014/main" xmlns="" id="{03ED4912-53E3-4AD3-AAAC-E1C8FBD81818}"/>
              </a:ext>
            </a:extLst>
          </p:cNvPr>
          <p:cNvGrpSpPr/>
          <p:nvPr/>
        </p:nvGrpSpPr>
        <p:grpSpPr>
          <a:xfrm>
            <a:off x="5743654" y="3819476"/>
            <a:ext cx="167966" cy="167966"/>
            <a:chOff x="4911783" y="2398897"/>
            <a:chExt cx="167966" cy="167966"/>
          </a:xfrm>
          <a:solidFill>
            <a:srgbClr val="D61726"/>
          </a:solidFill>
        </p:grpSpPr>
        <p:sp>
          <p:nvSpPr>
            <p:cNvPr id="233" name="Oval 232">
              <a:extLst>
                <a:ext uri="{FF2B5EF4-FFF2-40B4-BE49-F238E27FC236}">
                  <a16:creationId xmlns:a16="http://schemas.microsoft.com/office/drawing/2014/main" xmlns="" id="{A44363F6-35D7-4EE5-9622-A7E54B07BFF8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xmlns="" id="{77A6C723-9136-474A-AB15-21992998A3BE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  <a:grpFill/>
          </p:grpSpPr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xmlns="" id="{C7E32896-0885-4352-9859-1FCD36EDDF06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xmlns="" id="{B57154E3-CC73-44E3-BCA3-5060392E3F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7" name="Quadriceps">
            <a:extLst>
              <a:ext uri="{FF2B5EF4-FFF2-40B4-BE49-F238E27FC236}">
                <a16:creationId xmlns:a16="http://schemas.microsoft.com/office/drawing/2014/main" xmlns="" id="{87053816-54F5-404D-874A-DED964CF44C2}"/>
              </a:ext>
            </a:extLst>
          </p:cNvPr>
          <p:cNvSpPr/>
          <p:nvPr/>
        </p:nvSpPr>
        <p:spPr>
          <a:xfrm>
            <a:off x="6812177" y="1999694"/>
            <a:ext cx="1319592" cy="369332"/>
          </a:xfrm>
          <a:prstGeom prst="rect">
            <a:avLst/>
          </a:prstGeom>
          <a:solidFill>
            <a:srgbClr val="D61726"/>
          </a:solidFill>
          <a:ln w="28575">
            <a:solidFill>
              <a:srgbClr val="D61726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Quadriceps</a:t>
            </a:r>
          </a:p>
        </p:txBody>
      </p:sp>
      <p:grpSp>
        <p:nvGrpSpPr>
          <p:cNvPr id="238" name="Quadriceps -">
            <a:extLst>
              <a:ext uri="{FF2B5EF4-FFF2-40B4-BE49-F238E27FC236}">
                <a16:creationId xmlns:a16="http://schemas.microsoft.com/office/drawing/2014/main" xmlns="" id="{9FFCFC92-88B0-4512-8FD4-460031DB3635}"/>
              </a:ext>
            </a:extLst>
          </p:cNvPr>
          <p:cNvGrpSpPr/>
          <p:nvPr/>
        </p:nvGrpSpPr>
        <p:grpSpPr>
          <a:xfrm>
            <a:off x="5539859" y="4202143"/>
            <a:ext cx="167966" cy="167966"/>
            <a:chOff x="5261334" y="2398897"/>
            <a:chExt cx="167966" cy="167966"/>
          </a:xfrm>
          <a:solidFill>
            <a:srgbClr val="D61726"/>
          </a:solidFill>
        </p:grpSpPr>
        <p:sp>
          <p:nvSpPr>
            <p:cNvPr id="239" name="Oval 238">
              <a:extLst>
                <a:ext uri="{FF2B5EF4-FFF2-40B4-BE49-F238E27FC236}">
                  <a16:creationId xmlns:a16="http://schemas.microsoft.com/office/drawing/2014/main" xmlns="" id="{B7657569-EC6B-4C21-B182-494B4D7E7747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xmlns="" id="{D38A47D4-B774-4536-8AB2-0A0B917F6861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1" name="Quadriceps +">
            <a:extLst>
              <a:ext uri="{FF2B5EF4-FFF2-40B4-BE49-F238E27FC236}">
                <a16:creationId xmlns:a16="http://schemas.microsoft.com/office/drawing/2014/main" xmlns="" id="{70097365-3F5D-4E7D-B99C-C42227A888E4}"/>
              </a:ext>
            </a:extLst>
          </p:cNvPr>
          <p:cNvGrpSpPr/>
          <p:nvPr/>
        </p:nvGrpSpPr>
        <p:grpSpPr>
          <a:xfrm>
            <a:off x="5539859" y="4202143"/>
            <a:ext cx="167966" cy="167966"/>
            <a:chOff x="4911783" y="2398897"/>
            <a:chExt cx="167966" cy="167966"/>
          </a:xfrm>
          <a:solidFill>
            <a:srgbClr val="D61726"/>
          </a:solidFill>
        </p:grpSpPr>
        <p:sp>
          <p:nvSpPr>
            <p:cNvPr id="242" name="Oval 241">
              <a:extLst>
                <a:ext uri="{FF2B5EF4-FFF2-40B4-BE49-F238E27FC236}">
                  <a16:creationId xmlns:a16="http://schemas.microsoft.com/office/drawing/2014/main" xmlns="" id="{502A7A94-AE56-40B8-8EE0-CC5300DE0AFC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xmlns="" id="{287511C8-8D52-4BEE-BDA1-69090F0A0E0C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  <a:grpFill/>
          </p:grpSpPr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xmlns="" id="{4B970A05-58F1-48BC-B7AA-D621477F528A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xmlns="" id="{3326966D-4895-4B48-BAEF-D8223D262E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6" name="Hamstrings">
            <a:extLst>
              <a:ext uri="{FF2B5EF4-FFF2-40B4-BE49-F238E27FC236}">
                <a16:creationId xmlns:a16="http://schemas.microsoft.com/office/drawing/2014/main" xmlns="" id="{D0A8C66F-74BB-465F-8B45-88111A489E13}"/>
              </a:ext>
            </a:extLst>
          </p:cNvPr>
          <p:cNvSpPr/>
          <p:nvPr/>
        </p:nvSpPr>
        <p:spPr>
          <a:xfrm>
            <a:off x="6812177" y="2006248"/>
            <a:ext cx="1353256" cy="369332"/>
          </a:xfrm>
          <a:prstGeom prst="rect">
            <a:avLst/>
          </a:prstGeom>
          <a:solidFill>
            <a:srgbClr val="D61726"/>
          </a:solidFill>
          <a:ln w="28575">
            <a:solidFill>
              <a:srgbClr val="D61726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Hamstrings</a:t>
            </a:r>
          </a:p>
        </p:txBody>
      </p:sp>
      <p:grpSp>
        <p:nvGrpSpPr>
          <p:cNvPr id="247" name="Hamstrings -">
            <a:extLst>
              <a:ext uri="{FF2B5EF4-FFF2-40B4-BE49-F238E27FC236}">
                <a16:creationId xmlns:a16="http://schemas.microsoft.com/office/drawing/2014/main" xmlns="" id="{07A52D97-0486-44BF-B70F-43B96B709FE8}"/>
              </a:ext>
            </a:extLst>
          </p:cNvPr>
          <p:cNvGrpSpPr/>
          <p:nvPr/>
        </p:nvGrpSpPr>
        <p:grpSpPr>
          <a:xfrm>
            <a:off x="5887325" y="4313179"/>
            <a:ext cx="167966" cy="167966"/>
            <a:chOff x="5261334" y="2398897"/>
            <a:chExt cx="167966" cy="167966"/>
          </a:xfrm>
          <a:solidFill>
            <a:srgbClr val="D61726"/>
          </a:solidFill>
        </p:grpSpPr>
        <p:sp>
          <p:nvSpPr>
            <p:cNvPr id="248" name="Oval 247">
              <a:extLst>
                <a:ext uri="{FF2B5EF4-FFF2-40B4-BE49-F238E27FC236}">
                  <a16:creationId xmlns:a16="http://schemas.microsoft.com/office/drawing/2014/main" xmlns="" id="{FD6DD6EC-88BC-4158-8423-79896B0EC169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xmlns="" id="{B50ADA95-3289-4ACE-9066-A2B56A2579E7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Hamstrings +">
            <a:extLst>
              <a:ext uri="{FF2B5EF4-FFF2-40B4-BE49-F238E27FC236}">
                <a16:creationId xmlns:a16="http://schemas.microsoft.com/office/drawing/2014/main" xmlns="" id="{C06ED08A-C14F-45A8-B9BE-1B170F38BB34}"/>
              </a:ext>
            </a:extLst>
          </p:cNvPr>
          <p:cNvGrpSpPr/>
          <p:nvPr/>
        </p:nvGrpSpPr>
        <p:grpSpPr>
          <a:xfrm>
            <a:off x="5887325" y="4313179"/>
            <a:ext cx="167966" cy="167966"/>
            <a:chOff x="4911783" y="2398897"/>
            <a:chExt cx="167966" cy="167966"/>
          </a:xfrm>
          <a:solidFill>
            <a:srgbClr val="D61726"/>
          </a:solidFill>
        </p:grpSpPr>
        <p:sp>
          <p:nvSpPr>
            <p:cNvPr id="251" name="Oval 250">
              <a:extLst>
                <a:ext uri="{FF2B5EF4-FFF2-40B4-BE49-F238E27FC236}">
                  <a16:creationId xmlns:a16="http://schemas.microsoft.com/office/drawing/2014/main" xmlns="" id="{4926FD7D-2527-4A22-8B86-98E1FDA3E729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xmlns="" id="{BEDF5F36-5AD0-4DD5-A8AF-9F99A016F3B7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  <a:grpFill/>
          </p:grpSpPr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xmlns="" id="{F5F069A7-BAEE-4225-A69C-F54DA7989546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xmlns="" id="{BDC71229-C86F-40EF-AB24-A3A4F8B025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Bones and Muscles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9ECBDD8-F843-466C-98CE-C3F344593D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117" y="1812188"/>
            <a:ext cx="5558326" cy="41258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6AC907A-CC29-4E04-A95F-7BA86356CFB8}"/>
              </a:ext>
            </a:extLst>
          </p:cNvPr>
          <p:cNvSpPr/>
          <p:nvPr/>
        </p:nvSpPr>
        <p:spPr>
          <a:xfrm>
            <a:off x="4281974" y="1538400"/>
            <a:ext cx="4411553" cy="646331"/>
          </a:xfrm>
          <a:prstGeom prst="rect">
            <a:avLst/>
          </a:prstGeom>
          <a:solidFill>
            <a:srgbClr val="FFCF21"/>
          </a:solidFill>
        </p:spPr>
        <p:txBody>
          <a:bodyPr wrap="square" lIns="216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Do you know the names of any of your bones or muscles?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88C685F-5CF8-4790-B825-4540CA2FF038}"/>
              </a:ext>
            </a:extLst>
          </p:cNvPr>
          <p:cNvSpPr/>
          <p:nvPr/>
        </p:nvSpPr>
        <p:spPr>
          <a:xfrm>
            <a:off x="1108455" y="462322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92091DD-B5EC-4894-B048-DC46A41D19C9}"/>
              </a:ext>
            </a:extLst>
          </p:cNvPr>
          <p:cNvGrpSpPr/>
          <p:nvPr/>
        </p:nvGrpSpPr>
        <p:grpSpPr>
          <a:xfrm>
            <a:off x="-917722" y="1331843"/>
            <a:ext cx="5300878" cy="5027216"/>
            <a:chOff x="-917722" y="1331843"/>
            <a:chExt cx="5300878" cy="502721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9ED3DED3-BCA2-4D34-BDE1-234F78A4076F}"/>
                </a:ext>
              </a:extLst>
            </p:cNvPr>
            <p:cNvSpPr/>
            <p:nvPr/>
          </p:nvSpPr>
          <p:spPr>
            <a:xfrm>
              <a:off x="895611" y="1393371"/>
              <a:ext cx="2662371" cy="4965688"/>
            </a:xfrm>
            <a:prstGeom prst="roundRect">
              <a:avLst>
                <a:gd name="adj" fmla="val 6257"/>
              </a:avLst>
            </a:prstGeom>
            <a:solidFill>
              <a:srgbClr val="7E7D7C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4E754F3B-DC2D-43F6-A754-3931805618BB}"/>
                </a:ext>
              </a:extLst>
            </p:cNvPr>
            <p:cNvGrpSpPr/>
            <p:nvPr/>
          </p:nvGrpSpPr>
          <p:grpSpPr>
            <a:xfrm>
              <a:off x="-917722" y="1331843"/>
              <a:ext cx="5300878" cy="5018280"/>
              <a:chOff x="-917722" y="1331843"/>
              <a:chExt cx="5300878" cy="501828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284B30C6-544B-4E63-B106-7A7AF8816F34}"/>
                  </a:ext>
                </a:extLst>
              </p:cNvPr>
              <p:cNvGrpSpPr/>
              <p:nvPr/>
            </p:nvGrpSpPr>
            <p:grpSpPr>
              <a:xfrm>
                <a:off x="-917722" y="1331843"/>
                <a:ext cx="5300878" cy="5018280"/>
                <a:chOff x="-917722" y="1331843"/>
                <a:chExt cx="5300878" cy="5018280"/>
              </a:xfrm>
            </p:grpSpPr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xmlns="" id="{03C3A7DF-89C3-49F9-B3BD-4D6CB1AD78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761020" flipH="1">
                  <a:off x="-917722" y="2803519"/>
                  <a:ext cx="4631635" cy="2934498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xmlns="" id="{34AE953A-A279-4D55-A29B-79C88C1B85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766" y="1488931"/>
                  <a:ext cx="3036897" cy="4555997"/>
                </a:xfrm>
                <a:prstGeom prst="roundRect">
                  <a:avLst>
                    <a:gd name="adj" fmla="val 4676"/>
                  </a:avLst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xmlns="" id="{831E5FAC-10F7-4AB6-8072-2A767D3951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5825" y="1331843"/>
                  <a:ext cx="3397331" cy="5018280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xmlns="" id="{B13A0D24-1F63-41BF-A7A1-0DDCFBFFFD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577" t="-4284" r="39957" b="69168"/>
                <a:stretch/>
              </p:blipFill>
              <p:spPr>
                <a:xfrm rot="19761020" flipH="1">
                  <a:off x="385495" y="2820166"/>
                  <a:ext cx="901607" cy="1030481"/>
                </a:xfrm>
                <a:prstGeom prst="rect">
                  <a:avLst/>
                </a:prstGeom>
              </p:spPr>
            </p:pic>
          </p:grpSp>
          <p:sp>
            <p:nvSpPr>
              <p:cNvPr id="34" name="Rectangle 2">
                <a:extLst>
                  <a:ext uri="{FF2B5EF4-FFF2-40B4-BE49-F238E27FC236}">
                    <a16:creationId xmlns:a16="http://schemas.microsoft.com/office/drawing/2014/main" xmlns="" id="{8CC0CD3E-C584-44F4-9404-95D782774D4B}"/>
                  </a:ext>
                </a:extLst>
              </p:cNvPr>
              <p:cNvSpPr/>
              <p:nvPr/>
            </p:nvSpPr>
            <p:spPr>
              <a:xfrm>
                <a:off x="2592599" y="1861566"/>
                <a:ext cx="1585547" cy="2117143"/>
              </a:xfrm>
              <a:custGeom>
                <a:avLst/>
                <a:gdLst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0 w 1199002"/>
                  <a:gd name="connsiteY3" fmla="*/ 2114747 h 2114747"/>
                  <a:gd name="connsiteX4" fmla="*/ 0 w 1199002"/>
                  <a:gd name="connsiteY4" fmla="*/ 0 h 2114747"/>
                  <a:gd name="connsiteX0" fmla="*/ 0 w 1213272"/>
                  <a:gd name="connsiteY0" fmla="*/ 0 h 2139915"/>
                  <a:gd name="connsiteX1" fmla="*/ 1199002 w 1213272"/>
                  <a:gd name="connsiteY1" fmla="*/ 0 h 2139915"/>
                  <a:gd name="connsiteX2" fmla="*/ 1199002 w 1213272"/>
                  <a:gd name="connsiteY2" fmla="*/ 2114747 h 2139915"/>
                  <a:gd name="connsiteX3" fmla="*/ 1213272 w 1213272"/>
                  <a:gd name="connsiteY3" fmla="*/ 2139915 h 2139915"/>
                  <a:gd name="connsiteX4" fmla="*/ 0 w 1213272"/>
                  <a:gd name="connsiteY4" fmla="*/ 0 h 2139915"/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1117645 w 1199002"/>
                  <a:gd name="connsiteY3" fmla="*/ 2111298 h 2114747"/>
                  <a:gd name="connsiteX4" fmla="*/ 0 w 1199002"/>
                  <a:gd name="connsiteY4" fmla="*/ 0 h 2114747"/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1198104 w 1199002"/>
                  <a:gd name="connsiteY3" fmla="*/ 2113164 h 2114747"/>
                  <a:gd name="connsiteX4" fmla="*/ 0 w 1199002"/>
                  <a:gd name="connsiteY4" fmla="*/ 0 h 2114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9002" h="2114747">
                    <a:moveTo>
                      <a:pt x="0" y="0"/>
                    </a:moveTo>
                    <a:lnTo>
                      <a:pt x="1199002" y="0"/>
                    </a:lnTo>
                    <a:lnTo>
                      <a:pt x="1199002" y="2114747"/>
                    </a:lnTo>
                    <a:lnTo>
                      <a:pt x="1198104" y="21131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2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D87AF9EA-8197-4ED4-838E-FACF274A0A4A}"/>
              </a:ext>
            </a:extLst>
          </p:cNvPr>
          <p:cNvSpPr/>
          <p:nvPr/>
        </p:nvSpPr>
        <p:spPr>
          <a:xfrm>
            <a:off x="1193074" y="4725274"/>
            <a:ext cx="2985072" cy="990592"/>
          </a:xfrm>
          <a:prstGeom prst="rect">
            <a:avLst/>
          </a:prstGeom>
          <a:solidFill>
            <a:srgbClr val="18A0DB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You wouldn’t be able to move without the bones and muscles in your body.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2AB0F97-F553-4788-90FA-2C1E3BCD6D1E}"/>
              </a:ext>
            </a:extLst>
          </p:cNvPr>
          <p:cNvSpPr/>
          <p:nvPr/>
        </p:nvSpPr>
        <p:spPr>
          <a:xfrm>
            <a:off x="1193075" y="2049405"/>
            <a:ext cx="2983058" cy="1225849"/>
          </a:xfrm>
          <a:prstGeom prst="rect">
            <a:avLst/>
          </a:prstGeom>
          <a:solidFill>
            <a:srgbClr val="D61726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Your bones and muscles work together to give you strength and power for your favourite activities.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096B748-9170-4CF8-AE1F-2DF6545205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27" y="2245940"/>
            <a:ext cx="1283109" cy="33349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7068198-853C-42F9-A530-05901696C7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197" y="2360091"/>
            <a:ext cx="1243537" cy="323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0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33" grpId="0" animBg="1"/>
      <p:bldP spid="33" grpId="1" animBg="1"/>
      <p:bldP spid="78" grpId="0" animBg="1"/>
      <p:bldP spid="78" grpId="1" animBg="1"/>
      <p:bldP spid="87" grpId="0" animBg="1"/>
      <p:bldP spid="87" grpId="1" animBg="1"/>
      <p:bldP spid="96" grpId="0" animBg="1"/>
      <p:bldP spid="96" grpId="1" animBg="1"/>
      <p:bldP spid="117" grpId="0" animBg="1"/>
      <p:bldP spid="117" grpId="1" animBg="1"/>
      <p:bldP spid="138" grpId="0" animBg="1"/>
      <p:bldP spid="138" grpId="1" animBg="1"/>
      <p:bldP spid="147" grpId="0" animBg="1"/>
      <p:bldP spid="147" grpId="1" animBg="1"/>
      <p:bldP spid="165" grpId="0" animBg="1"/>
      <p:bldP spid="165" grpId="1" animBg="1"/>
      <p:bldP spid="174" grpId="0" animBg="1"/>
      <p:bldP spid="174" grpId="1" animBg="1"/>
      <p:bldP spid="183" grpId="0" animBg="1"/>
      <p:bldP spid="183" grpId="1" animBg="1"/>
      <p:bldP spid="192" grpId="0" animBg="1"/>
      <p:bldP spid="192" grpId="1" animBg="1"/>
      <p:bldP spid="201" grpId="0" animBg="1"/>
      <p:bldP spid="201" grpId="1" animBg="1"/>
      <p:bldP spid="210" grpId="0" animBg="1"/>
      <p:bldP spid="210" grpId="1" animBg="1"/>
      <p:bldP spid="219" grpId="0" animBg="1"/>
      <p:bldP spid="219" grpId="1" animBg="1"/>
      <p:bldP spid="228" grpId="0" animBg="1"/>
      <p:bldP spid="228" grpId="1" animBg="1"/>
      <p:bldP spid="237" grpId="0" animBg="1"/>
      <p:bldP spid="237" grpId="1" animBg="1"/>
      <p:bldP spid="246" grpId="0" animBg="1"/>
      <p:bldP spid="246" grpId="1" animBg="1"/>
      <p:bldP spid="2" grpId="0" animBg="1"/>
      <p:bldP spid="2" grpId="1" animBg="1"/>
      <p:bldP spid="42" grpId="0" animBg="1"/>
      <p:bldP spid="42" grpId="1" animBg="1"/>
      <p:bldP spid="25" grpId="0" animBg="1"/>
      <p:bldP spid="2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Brain Boost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E403E996-0A7E-40C3-9630-C8BBE4C78D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1" r="12915"/>
          <a:stretch/>
        </p:blipFill>
        <p:spPr>
          <a:xfrm>
            <a:off x="510539" y="1329686"/>
            <a:ext cx="3051649" cy="4860099"/>
          </a:xfrm>
          <a:prstGeom prst="roundRect">
            <a:avLst>
              <a:gd name="adj" fmla="val 0"/>
            </a:avLst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2B3E9A95-1F9D-42D3-972D-FFD01F6B0653}"/>
              </a:ext>
            </a:extLst>
          </p:cNvPr>
          <p:cNvSpPr/>
          <p:nvPr/>
        </p:nvSpPr>
        <p:spPr>
          <a:xfrm>
            <a:off x="494950" y="1320334"/>
            <a:ext cx="8127537" cy="4876067"/>
          </a:xfrm>
          <a:prstGeom prst="rect">
            <a:avLst/>
          </a:prstGeom>
          <a:noFill/>
          <a:ln w="28575">
            <a:solidFill>
              <a:srgbClr val="ED6A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06AC5F37-7FC1-4746-9273-D10C66E8310C}"/>
              </a:ext>
            </a:extLst>
          </p:cNvPr>
          <p:cNvSpPr/>
          <p:nvPr/>
        </p:nvSpPr>
        <p:spPr>
          <a:xfrm>
            <a:off x="510541" y="5164436"/>
            <a:ext cx="3051648" cy="687977"/>
          </a:xfrm>
          <a:prstGeom prst="rect">
            <a:avLst/>
          </a:prstGeom>
          <a:solidFill>
            <a:srgbClr val="18A0DB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Being active is also great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for your brain.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5662851-EE19-45A8-840C-632C5843D3D5}"/>
              </a:ext>
            </a:extLst>
          </p:cNvPr>
          <p:cNvSpPr/>
          <p:nvPr/>
        </p:nvSpPr>
        <p:spPr>
          <a:xfrm>
            <a:off x="3616975" y="1473201"/>
            <a:ext cx="5005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When the heart beats faster, it pumps more oxygen to the brain. 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79F2010F-A462-46A6-B5F3-3F5C55BB1C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5" t="7285" r="19718" b="5545"/>
          <a:stretch/>
        </p:blipFill>
        <p:spPr>
          <a:xfrm>
            <a:off x="5557948" y="3375828"/>
            <a:ext cx="3046302" cy="2813957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19751ED1-CCF3-4715-BA1A-B88B0AF7F128}"/>
              </a:ext>
            </a:extLst>
          </p:cNvPr>
          <p:cNvSpPr/>
          <p:nvPr/>
        </p:nvSpPr>
        <p:spPr>
          <a:xfrm>
            <a:off x="3616975" y="2263079"/>
            <a:ext cx="4900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Movement helps people to concentrate better.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57D9FBC5-3CFC-4F8E-82F7-38D68AFDA72D}"/>
              </a:ext>
            </a:extLst>
          </p:cNvPr>
          <p:cNvSpPr/>
          <p:nvPr/>
        </p:nvSpPr>
        <p:spPr>
          <a:xfrm>
            <a:off x="3616975" y="2871753"/>
            <a:ext cx="4900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Exercise can also help to improve learning.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12613" y="5586802"/>
            <a:ext cx="2849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Source: UK Chief Medical Officers’ Physical Activity </a:t>
            </a:r>
            <a:r>
              <a:rPr lang="en-GB" sz="1400" i="1" dirty="0" err="1"/>
              <a:t>Guidlines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263293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4" grpId="0"/>
      <p:bldP spid="57" grpId="0"/>
      <p:bldP spid="58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1890</TotalTime>
  <Words>1223</Words>
  <Application>Microsoft Office PowerPoint</Application>
  <PresentationFormat>On-screen Show (4:3)</PresentationFormat>
  <Paragraphs>230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Tuffy</vt:lpstr>
      <vt:lpstr>Sassoon Infant Rg</vt:lpstr>
      <vt:lpstr>MV Boli</vt:lpstr>
      <vt:lpstr>Roboto</vt:lpstr>
      <vt:lpstr>Calibri</vt:lpstr>
      <vt:lpstr>Twinkl</vt:lpstr>
      <vt:lpstr>Office Theme</vt:lpstr>
      <vt:lpstr>PowerPoint Presentation</vt:lpstr>
      <vt:lpstr>PowerPoint Presentation</vt:lpstr>
      <vt:lpstr>Why We Need to Exercise</vt:lpstr>
      <vt:lpstr>Your Body</vt:lpstr>
      <vt:lpstr>Heart and Lungs</vt:lpstr>
      <vt:lpstr>Healthy Heart</vt:lpstr>
      <vt:lpstr>Why We Need to Exercise</vt:lpstr>
      <vt:lpstr>Bones and Muscles</vt:lpstr>
      <vt:lpstr>Brain Boost</vt:lpstr>
      <vt:lpstr>Feeling Fabulous!</vt:lpstr>
      <vt:lpstr>How Much Should You Exercise?</vt:lpstr>
      <vt:lpstr>Being Active</vt:lpstr>
      <vt:lpstr>Being Active</vt:lpstr>
      <vt:lpstr>Have Fun!</vt:lpstr>
      <vt:lpstr>Staying Healthy</vt:lpstr>
      <vt:lpstr>Joe Says…</vt:lpstr>
      <vt:lpstr>Help Your Body</vt:lpstr>
      <vt:lpstr>Why Do We Exercise?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Ridsdale</dc:creator>
  <cp:lastModifiedBy>Rachel Harvey</cp:lastModifiedBy>
  <cp:revision>168</cp:revision>
  <dcterms:created xsi:type="dcterms:W3CDTF">2019-09-03T14:06:01Z</dcterms:created>
  <dcterms:modified xsi:type="dcterms:W3CDTF">2020-05-14T11:02:40Z</dcterms:modified>
</cp:coreProperties>
</file>