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0A893-5461-4CA7-8B56-35D4A339A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94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1DFE4-796E-49E8-86D5-9026B9CF855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25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C2ABD-A105-463C-971E-1CDFEC9D069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90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125FB-9244-4291-9D1E-A5063800E3A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68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FDA6D-D7C2-4669-A8A7-6D5D9783D85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38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C8D1C-D4EC-4011-8ECC-5B3AA0A920D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87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3EA7B-84BD-4146-924C-2F14440E380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21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D3FF5-D4BF-4FA7-A823-1893EE2F6C4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3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6B97B-98E7-44B9-8870-603A56797FE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67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94B6F-E172-444F-A7A0-41CDA1BDF18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6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15BFD-2128-412A-B2D8-EC12AF04FDD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6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12564F-CE79-46D3-8849-DBC59E34A4E1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11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1268413"/>
            <a:ext cx="5900738" cy="1470025"/>
          </a:xfrm>
        </p:spPr>
        <p:txBody>
          <a:bodyPr/>
          <a:lstStyle/>
          <a:p>
            <a:pPr eaLnBrk="1" hangingPunct="1"/>
            <a:r>
              <a:rPr lang="en-GB" altLang="en-US" sz="3200" smtClean="0"/>
              <a:t>Write down as many different ways of making this number as you can?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1775" y="3357563"/>
            <a:ext cx="3095625" cy="1943100"/>
          </a:xfrm>
        </p:spPr>
        <p:txBody>
          <a:bodyPr/>
          <a:lstStyle/>
          <a:p>
            <a:pPr eaLnBrk="1" hangingPunct="1"/>
            <a:r>
              <a:rPr lang="en-GB" altLang="en-US" sz="9600" smtClean="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3850" y="288925"/>
            <a:ext cx="8207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800">
                <a:solidFill>
                  <a:srgbClr val="333399"/>
                </a:solidFill>
              </a:rPr>
              <a:t>Class 3’s Morning Task 11.1.21</a:t>
            </a:r>
          </a:p>
        </p:txBody>
      </p:sp>
      <p:grpSp>
        <p:nvGrpSpPr>
          <p:cNvPr id="2053" name="Group 7"/>
          <p:cNvGrpSpPr>
            <a:grpSpLocks/>
          </p:cNvGrpSpPr>
          <p:nvPr/>
        </p:nvGrpSpPr>
        <p:grpSpPr bwMode="auto">
          <a:xfrm>
            <a:off x="827088" y="1052513"/>
            <a:ext cx="612775" cy="1636712"/>
            <a:chOff x="5170" y="2579"/>
            <a:chExt cx="590" cy="1746"/>
          </a:xfrm>
        </p:grpSpPr>
        <p:sp>
          <p:nvSpPr>
            <p:cNvPr id="2055" name="Oval 5"/>
            <p:cNvSpPr>
              <a:spLocks noChangeArrowheads="1"/>
            </p:cNvSpPr>
            <p:nvPr/>
          </p:nvSpPr>
          <p:spPr bwMode="auto">
            <a:xfrm>
              <a:off x="5170" y="2579"/>
              <a:ext cx="544" cy="544"/>
            </a:xfrm>
            <a:prstGeom prst="ellipse">
              <a:avLst/>
            </a:prstGeom>
            <a:solidFill>
              <a:srgbClr val="FFCCCC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056" name="AutoShape 6"/>
            <p:cNvSpPr>
              <a:spLocks noChangeArrowheads="1"/>
            </p:cNvSpPr>
            <p:nvPr/>
          </p:nvSpPr>
          <p:spPr bwMode="auto">
            <a:xfrm rot="5400000">
              <a:off x="4875" y="3441"/>
              <a:ext cx="1179" cy="590"/>
            </a:xfrm>
            <a:prstGeom prst="flowChartOnlineStorage">
              <a:avLst/>
            </a:prstGeom>
            <a:solidFill>
              <a:srgbClr val="990033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547688" y="5041900"/>
            <a:ext cx="8207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800">
                <a:solidFill>
                  <a:srgbClr val="00B050"/>
                </a:solidFill>
              </a:rPr>
              <a:t>Examples: 5 x 5 = 25		50-25=25		19+6=25</a:t>
            </a:r>
          </a:p>
        </p:txBody>
      </p:sp>
    </p:spTree>
    <p:extLst>
      <p:ext uri="{BB962C8B-B14F-4D97-AF65-F5344CB8AC3E}">
        <p14:creationId xmlns:p14="http://schemas.microsoft.com/office/powerpoint/2010/main" val="207292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Write down as many different ways of making this number as you can?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down as many different ways of making this number as you can?</dc:title>
  <dc:creator>Rachel Harvey</dc:creator>
  <cp:lastModifiedBy>Rachel Harvey</cp:lastModifiedBy>
  <cp:revision>1</cp:revision>
  <dcterms:created xsi:type="dcterms:W3CDTF">2021-01-10T09:49:21Z</dcterms:created>
  <dcterms:modified xsi:type="dcterms:W3CDTF">2021-01-10T09:50:22Z</dcterms:modified>
</cp:coreProperties>
</file>