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E47"/>
    <a:srgbClr val="8DEC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969E-9F08-4AA1-A002-5DC7FE335D83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9124-0685-4A25-9A12-1ADFAE7A011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969E-9F08-4AA1-A002-5DC7FE335D83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9124-0685-4A25-9A12-1ADFAE7A011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969E-9F08-4AA1-A002-5DC7FE335D83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9124-0685-4A25-9A12-1ADFAE7A011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969E-9F08-4AA1-A002-5DC7FE335D83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9124-0685-4A25-9A12-1ADFAE7A011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969E-9F08-4AA1-A002-5DC7FE335D83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9124-0685-4A25-9A12-1ADFAE7A011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969E-9F08-4AA1-A002-5DC7FE335D83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9124-0685-4A25-9A12-1ADFAE7A011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969E-9F08-4AA1-A002-5DC7FE335D83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9124-0685-4A25-9A12-1ADFAE7A011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969E-9F08-4AA1-A002-5DC7FE335D83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9124-0685-4A25-9A12-1ADFAE7A011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969E-9F08-4AA1-A002-5DC7FE335D83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9124-0685-4A25-9A12-1ADFAE7A011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969E-9F08-4AA1-A002-5DC7FE335D83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9124-0685-4A25-9A12-1ADFAE7A011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969E-9F08-4AA1-A002-5DC7FE335D83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9124-0685-4A25-9A12-1ADFAE7A011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EC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D969E-9F08-4AA1-A002-5DC7FE335D83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69124-0685-4A25-9A12-1ADFAE7A011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86767"/>
            <a:ext cx="7772400" cy="1470025"/>
          </a:xfrm>
        </p:spPr>
        <p:txBody>
          <a:bodyPr/>
          <a:lstStyle/>
          <a:p>
            <a:r>
              <a:rPr lang="en-GB" smtClean="0">
                <a:solidFill>
                  <a:srgbClr val="009E47"/>
                </a:solidFill>
                <a:latin typeface="CCW Cursive Writing 25" pitchFamily="66" charset="0"/>
              </a:rPr>
              <a:t>11.1.21 Class 3’s Science Lesson  Parts </a:t>
            </a:r>
            <a:r>
              <a:rPr lang="en-GB" dirty="0" smtClean="0">
                <a:solidFill>
                  <a:srgbClr val="009E47"/>
                </a:solidFill>
                <a:latin typeface="CCW Cursive Writing 25" pitchFamily="66" charset="0"/>
              </a:rPr>
              <a:t>of a Plant</a:t>
            </a:r>
            <a:endParaRPr lang="en-GB" dirty="0">
              <a:solidFill>
                <a:srgbClr val="009E47"/>
              </a:solidFill>
              <a:latin typeface="CCW Cursive Writing 25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99792" y="1772816"/>
            <a:ext cx="3771900" cy="481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009E47"/>
                </a:solidFill>
                <a:latin typeface="CCW Cursive Writing 25" pitchFamily="66" charset="0"/>
              </a:rPr>
              <a:t>Can you name the parts of a plant?</a:t>
            </a:r>
            <a:endParaRPr lang="en-GB" dirty="0">
              <a:solidFill>
                <a:srgbClr val="009E47"/>
              </a:solidFill>
              <a:latin typeface="CCW Cursive Writing 25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99792" y="1772816"/>
            <a:ext cx="3771900" cy="481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148064" y="3356992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  <a:latin typeface="CCW Cursive Writing 25" pitchFamily="66" charset="0"/>
              </a:rPr>
              <a:t>leaf</a:t>
            </a:r>
            <a:endParaRPr lang="en-GB" sz="2400" dirty="0">
              <a:solidFill>
                <a:srgbClr val="00B050"/>
              </a:solidFill>
              <a:latin typeface="CCW Cursive Writing 25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1760" y="2348880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  <a:latin typeface="CCW Cursive Writing 25" pitchFamily="66" charset="0"/>
              </a:rPr>
              <a:t>flower</a:t>
            </a:r>
            <a:endParaRPr lang="en-GB" sz="2400" dirty="0">
              <a:solidFill>
                <a:srgbClr val="00B050"/>
              </a:solidFill>
              <a:latin typeface="CCW Cursive Writing 25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60032" y="6021288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  <a:latin typeface="CCW Cursive Writing 25" pitchFamily="66" charset="0"/>
              </a:rPr>
              <a:t>roots</a:t>
            </a:r>
            <a:endParaRPr lang="en-GB" sz="2400" dirty="0">
              <a:solidFill>
                <a:srgbClr val="00B050"/>
              </a:solidFill>
              <a:latin typeface="CCW Cursive Writing 25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7784" y="3717032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  <a:latin typeface="CCW Cursive Writing 25" pitchFamily="66" charset="0"/>
              </a:rPr>
              <a:t>stem</a:t>
            </a:r>
            <a:endParaRPr lang="en-GB" sz="2400" dirty="0">
              <a:solidFill>
                <a:srgbClr val="00B050"/>
              </a:solidFill>
              <a:latin typeface="CCW Cursive Writing 25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5776" y="2348880"/>
            <a:ext cx="1368152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555776" y="3789040"/>
            <a:ext cx="1296144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004048" y="3356992"/>
            <a:ext cx="1368152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860032" y="6021288"/>
            <a:ext cx="1368152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712968" cy="1470025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009E47"/>
                </a:solidFill>
                <a:latin typeface="CCW Cursive Writing 25" pitchFamily="66" charset="0"/>
              </a:rPr>
              <a:t>Each part of a plant has a special job.</a:t>
            </a:r>
            <a:endParaRPr lang="en-GB" dirty="0">
              <a:solidFill>
                <a:srgbClr val="009E47"/>
              </a:solidFill>
              <a:latin typeface="CCW Cursive Writing 25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99792" y="1916832"/>
            <a:ext cx="3771900" cy="481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148064" y="3501008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  <a:latin typeface="CCW Cursive Writing 25" pitchFamily="66" charset="0"/>
              </a:rPr>
              <a:t>leaf</a:t>
            </a:r>
            <a:endParaRPr lang="en-GB" sz="2400" dirty="0">
              <a:solidFill>
                <a:srgbClr val="00B050"/>
              </a:solidFill>
              <a:latin typeface="CCW Cursive Writing 25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1760" y="2492896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  <a:latin typeface="CCW Cursive Writing 25" pitchFamily="66" charset="0"/>
              </a:rPr>
              <a:t>flower</a:t>
            </a:r>
            <a:endParaRPr lang="en-GB" sz="2400" dirty="0">
              <a:solidFill>
                <a:srgbClr val="00B050"/>
              </a:solidFill>
              <a:latin typeface="CCW Cursive Writing 25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60032" y="6165304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  <a:latin typeface="CCW Cursive Writing 25" pitchFamily="66" charset="0"/>
              </a:rPr>
              <a:t>roots</a:t>
            </a:r>
            <a:endParaRPr lang="en-GB" sz="2400" dirty="0">
              <a:solidFill>
                <a:srgbClr val="00B050"/>
              </a:solidFill>
              <a:latin typeface="CCW Cursive Writing 25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7784" y="3861048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  <a:latin typeface="CCW Cursive Writing 25" pitchFamily="66" charset="0"/>
              </a:rPr>
              <a:t>stem</a:t>
            </a:r>
            <a:endParaRPr lang="en-GB" sz="2400" dirty="0">
              <a:solidFill>
                <a:srgbClr val="00B050"/>
              </a:solidFill>
              <a:latin typeface="CCW Cursive Writing 25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712968" cy="1470025"/>
          </a:xfrm>
        </p:spPr>
        <p:txBody>
          <a:bodyPr>
            <a:normAutofit/>
          </a:bodyPr>
          <a:lstStyle/>
          <a:p>
            <a:r>
              <a:rPr lang="en-GB" b="1" u="sng" dirty="0" smtClean="0">
                <a:solidFill>
                  <a:srgbClr val="009E47"/>
                </a:solidFill>
                <a:latin typeface="CCW Cursive Writing 25" pitchFamily="66" charset="0"/>
              </a:rPr>
              <a:t>Stem</a:t>
            </a:r>
            <a:endParaRPr lang="en-GB" b="1" u="sng" dirty="0">
              <a:solidFill>
                <a:srgbClr val="009E47"/>
              </a:solidFill>
              <a:latin typeface="CCW Cursive Writing 25" pitchFamily="66" charset="0"/>
            </a:endParaRPr>
          </a:p>
        </p:txBody>
      </p:sp>
      <p:pic>
        <p:nvPicPr>
          <p:cNvPr id="2050" name="Picture 2" descr="http://t3.gstatic.com/images?q=tbn:ANd9GcRxdbQ299xR3ppODid167nT7vmwGDS9PkK_-EXQZ0WLZGRP0Cz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568" y="1628800"/>
            <a:ext cx="3744416" cy="4675863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932040" y="2049810"/>
            <a:ext cx="3600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B050"/>
                </a:solidFill>
                <a:latin typeface="CCW Cursive Writing 25" pitchFamily="66" charset="0"/>
              </a:rPr>
              <a:t>The job of the stem is to support the plant and keep it upright.</a:t>
            </a:r>
            <a:endParaRPr lang="en-GB" sz="3200" dirty="0">
              <a:solidFill>
                <a:srgbClr val="00B050"/>
              </a:solidFill>
              <a:latin typeface="CCW Cursive Writing 25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712968" cy="1470025"/>
          </a:xfrm>
        </p:spPr>
        <p:txBody>
          <a:bodyPr>
            <a:normAutofit/>
          </a:bodyPr>
          <a:lstStyle/>
          <a:p>
            <a:r>
              <a:rPr lang="en-GB" b="1" u="sng" dirty="0" smtClean="0">
                <a:solidFill>
                  <a:srgbClr val="009E47"/>
                </a:solidFill>
                <a:latin typeface="CCW Cursive Writing 25" pitchFamily="66" charset="0"/>
              </a:rPr>
              <a:t>Flower</a:t>
            </a:r>
            <a:endParaRPr lang="en-GB" b="1" u="sng" dirty="0">
              <a:solidFill>
                <a:srgbClr val="009E47"/>
              </a:solidFill>
              <a:latin typeface="CCW Cursive Writing 25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5376118"/>
            <a:ext cx="87129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B050"/>
                </a:solidFill>
                <a:latin typeface="CCW Cursive Writing 25" pitchFamily="66" charset="0"/>
              </a:rPr>
              <a:t>The job of the flower is to attract insects.</a:t>
            </a:r>
            <a:endParaRPr lang="en-GB" sz="3200" dirty="0">
              <a:solidFill>
                <a:srgbClr val="00B050"/>
              </a:solidFill>
              <a:latin typeface="CCW Cursive Writing 25" pitchFamily="66" charset="0"/>
            </a:endParaRPr>
          </a:p>
        </p:txBody>
      </p:sp>
      <p:pic>
        <p:nvPicPr>
          <p:cNvPr id="19458" name="Picture 2" descr="http://www.designspy.co.uk/blog/wp-content/uploads/2011/04/eggleston_flow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7704" y="1196752"/>
            <a:ext cx="5195399" cy="388843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712968" cy="1470025"/>
          </a:xfrm>
        </p:spPr>
        <p:txBody>
          <a:bodyPr>
            <a:normAutofit/>
          </a:bodyPr>
          <a:lstStyle/>
          <a:p>
            <a:r>
              <a:rPr lang="en-GB" b="1" u="sng" dirty="0" smtClean="0">
                <a:solidFill>
                  <a:srgbClr val="009E47"/>
                </a:solidFill>
                <a:latin typeface="CCW Cursive Writing 25" pitchFamily="66" charset="0"/>
              </a:rPr>
              <a:t>Root</a:t>
            </a:r>
            <a:endParaRPr lang="en-GB" b="1" u="sng" dirty="0">
              <a:solidFill>
                <a:srgbClr val="009E47"/>
              </a:solidFill>
              <a:latin typeface="CCW Cursive Writing 25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5243716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B050"/>
                </a:solidFill>
                <a:latin typeface="CCW Cursive Writing 25" pitchFamily="66" charset="0"/>
              </a:rPr>
              <a:t>The job of the root is to take up water and nutrients from the soil.</a:t>
            </a:r>
            <a:endParaRPr lang="en-GB" sz="3200" dirty="0">
              <a:solidFill>
                <a:srgbClr val="00B050"/>
              </a:solidFill>
              <a:latin typeface="CCW Cursive Writing 25" pitchFamily="66" charset="0"/>
            </a:endParaRPr>
          </a:p>
        </p:txBody>
      </p:sp>
      <p:pic>
        <p:nvPicPr>
          <p:cNvPr id="18434" name="Picture 2" descr="http://images.sciencedaily.com/2008/07/080715093724-lar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1680" y="1340768"/>
            <a:ext cx="5667955" cy="381642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712968" cy="1470025"/>
          </a:xfrm>
        </p:spPr>
        <p:txBody>
          <a:bodyPr>
            <a:normAutofit/>
          </a:bodyPr>
          <a:lstStyle/>
          <a:p>
            <a:r>
              <a:rPr lang="en-GB" b="1" u="sng" dirty="0" smtClean="0">
                <a:solidFill>
                  <a:srgbClr val="009E47"/>
                </a:solidFill>
                <a:latin typeface="CCW Cursive Writing 25" pitchFamily="66" charset="0"/>
              </a:rPr>
              <a:t>Leaf</a:t>
            </a:r>
            <a:endParaRPr lang="en-GB" b="1" u="sng" dirty="0">
              <a:solidFill>
                <a:srgbClr val="009E47"/>
              </a:solidFill>
              <a:latin typeface="CCW Cursive Writing 25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1905794"/>
            <a:ext cx="3600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00B050"/>
                </a:solidFill>
                <a:latin typeface="CCW Cursive Writing 25" pitchFamily="66" charset="0"/>
              </a:rPr>
              <a:t>The job of the leaf is to soak up the sunlight for the plant.</a:t>
            </a:r>
            <a:endParaRPr lang="en-GB" sz="3200" dirty="0">
              <a:solidFill>
                <a:srgbClr val="00B050"/>
              </a:solidFill>
              <a:latin typeface="CCW Cursive Writing 25" pitchFamily="66" charset="0"/>
            </a:endParaRPr>
          </a:p>
        </p:txBody>
      </p:sp>
      <p:sp>
        <p:nvSpPr>
          <p:cNvPr id="17410" name="AutoShape 2" descr="data:image/jpeg;base64,/9j/4AAQSkZJRgABAQAAAQABAAD/2wCEAAkGBhISEBQPDxIUDxQUDw8PDw8PDw8PDw8PFBAVFBUQFBQXGyYeFxkjGRQUHy8gIycpLCwsFR4xNTAqNSYrLCkBCQoKDgwOGg8PGikcHSUsKSwsKSwsKSkpLCkpKSkpKSkpLCwsKSwpKSwpKSksLCkpLCkpKSwpLCkpKSwpLCwpKf/AABEIALEBHAMBIgACEQEDEQH/xAAcAAACAwEBAQEAAAAAAAAAAAADBAECBQAGBwj/xAA6EAABBAECBAMGBQIFBQEAAAABAAIDESEEMRJBUWEFcYEGEyKRobEyQsHR8BRSIzNy4fEHYoKSohX/xAAaAQADAQEBAQAAAAAAAAAAAAABAgMEAAUG/8QAKhEAAgIBAwMEAAcBAAAAAAAAAAECEQMSITEEQVETIjJhI1JiccHR8BT/2gAMAwEAAhEDEQA/APq/ugBQQZIgm3pd6ryZmjPlgQnRJx7UOQLNkiqFRmTjKAU1MEABfP5l7mURLQrALgFYBZ9LKFCESMKWxIrIlpxYW9xWyWtXm/a/2IZq2+8jqOcDD6oS9Gv79CvWRwonul6MMbW6FPAexXtfIJP/AM7WgslYAyN5wTwt/C83k1VHmvcg9V5X/qB7HjURGeFv+PGLFUPeNByD1IGyn2H9rBq4zG8cMsbQHVhr27Bws3eMq99wM9S+RLTSq0gSsijkztbCtC8pQSUdwQ3NWVzsRooGorY1VgR2tWbIrHigLmqpamC1V4Vh0WVBBq4owYqPYueNgAOCESiyBLyFNBE5Ml5wkpkySlpAqpEZMSeECRiacEJ6oSM2ViXenpWpKcK0RkJzJXhTEhQbWzGhyaVeFWRGtW9AP0E9LvcmJSkZ3rYi8nRVzkGVyGZlSSVZ8vAiYGUoIXSPUNK8bJHcomGa1HjiVIgnI2qmPCmNZVsSNFErMYm4olrjjCgbYlxiTbWKS3mVbQNRk617WMLnmmgGyfsvGeA+yAib/Ux22Que9jDtwF1hp9F6qOH+rk947/IjdUbeUzxu89WjktKXTdFmeOWXdcdvv7/onVmNDOHtDh6jmD0Q5WIs0PupgdmSmj0EnX1TkmlCnHFKarugGPSo5q0H6akB8alLBJcgF2tRVPChkrJkVIZFqUFS0rnNWZDsraqSpIQ3FVQjByFIzupHnkSchtUWMhORzXWqzDCEHUokkKVxJ2LvcgyPRHuS72qqgICc5LTi0wWIUgTpBRmytS7k7O1KvatcFZVMoE0yM0hwRWVsQ6bC9PFi1ISUqPsuoesueVO6x6xptRlUbpFZvcl5QXyqr5rS0kqwZcngQu6VEhekC/KYgcscqGjI1Ik/AxIQOAFuIA6lVm9q9NFgv4j/AGtG3navilGPydFrRuxRJtjF4l3/AFEbngiJGa4nUT8lm6z2z1EmGv8AdDowAHyvdPLrMUeNzvUij6LqdZHGOKRwYP8AuIC8tqPaE6yYaTTW2Mn/ABZdnFg3Dei8VqNW5+XEvPVxJW77CyhmpHF+dpaD3Kyvq3lko8JsHqanR9DigaxoY0U1oAAGwAXPailUcvWSou0ZPjsFwP6gcQPQjKwvD/aphHBL8LhizzHVaHtZ4kGs90D8Tt+zV4adn5vQ9aXj9V1Lx5vZ43M83TPajxaE4Dx8wudIx2zgfVeEk05IsUfugtLh+HiHlaRddKSppE9R7/3Sg6ZePg8WlbXxH1C19D7UnaRt53GVB5Yy5VFYzRse6VXBMQzNeLaqyMQ0LsWE3pWV6amCz9QmjEhNi0z0uXrpX5QJHK9GVnF6tw2luJHjcssmcUcxU92jPCoCipAF5Y0nI1aMiTmaqRZwhK1LvjTEjkILbjHCaSJb0Gm+FZ2iiW9A34QvbxfEjJ7nsfEZ6WHNNlaviHNYspysWdMtJ7kiZVcUIq4XnWE5rcqdTr2xNsguNWGjc+vJIa/xT3fwtpzqzn8HSx1WA/WEklxJJN3ZO/L9PRRnKnSCh/W+IyzOsktGwaHfCO9cylxp73N90u1jzsK/1HhvtlHaZP7D9P3WeTfk4uNM3lY9UVkI6fM2oYHf215lv7qx3qx3qzQUW2AvHHZ7ckxBKY5A8bghw9EGB1Gvkjvjv7pHKmE+q6TUCSNsjchzQfoqa/VCKN0jtmi1i+xWu4ojGcFhsd2lI+3fidVpwdwHv+eB9F9A+pXoep/rNbn7bPN6/XGWQuOS435Dok5ZMjCiMgC+qC59m189y7ZkbDucG+R2PTsht1IHP6qA/HDdXseh5JIzZpzWmjRBC5RsA/J4m0b5VDr2nt5JdrIj+UfVVOmivYnqOI0ilH7Os0NH445jgWmxeRe69b4d4myZtg5H4m8wvDHTxflJYfmPkpinfG62muhHPsVWElHgeM3E9xqAsvVFH0XiQljDvzZDh3CW1TldTQ091ZlvKBK9EnKVL0zmZy7SitKAEVhUJHBS5C41Lil3HK6KAFe9KTyK73JeQqiW4UKSKrFeRUYVtxMY1dAVss2WFo30VtRSYXt4X7SEuT3XiGnB7LzOsj4SvUa1yxtdDxC1OcbiaMi3MxjLS/ieq922gac666gcyn2kAEnAAJJ6AbleZ1b3SPLjfQcqHIeS8fqaxL7YFuKO4iSSd8knJv8AgRG4GNvv5qj2nYbjOTjyJQreTRLW8ty77D+WvP5GGG6wdFds4N0lhowfxPJG/wAIr72rDTNG3F/7D9kjUQBveV/MlMQjrvz8+nos9u9izW2bs8z6J2KcbHF5H7fNK0cGew9LrITmkmaefT0S8bu6JAacRvzFgbFRluhkeq9lTwzYOHNLSO+4Kx/bAXqpO1DPZoWl7Nf57eW+OR+EpX2x0pGoc7k4NcOm1H6haFN/8yX6v4NEleM8pPIoZgee5KmaHmflyQZn8uSRboyESzDYbobwHtz8Lx+Ej8w6FCj/ABYRHmzjztPVcBAN073fhc35kWiM0U3Kj34gqyAg8Q2/MOh6puHXNAyfsmcpVsrOFHwyM/zGnzAsfMI0EnFgAkd8fVPw+KcgL8t1EumB+JhAPNpPwk/op6/zKjiui1Xu3A5HUc6W1qZAcjmLWA6UbOwe+4T0cxMW34Twk9byCE8eTr2KTlJucrSzpcyKrQiDslR2OWeXojZkjCPuKXeVUSWoc5BOgAygylFcUtM5UiFAZHIYdSiQ0g8WVqhsPRqad61Y5cLBgJWgyU0vUxZVW5GUT6hrZEg4omrlS4etTZRu2ZviMgDK5k4roMm+23zWK5hJxXe7ryWv4lk5NgbVisZz52s2SVobe37L5Tqs3qZXX7DpUhSSGsY8737qjtPWSjNt+QKbf4jz7tH6ojomc3OP/kMj0AWfVQBPgrIPoqySWOEb/wAsos8UYv8AEe3GRSDEeGjVAnNni5Yab9U6d7gCQwc9unZNHTgt5XuOlj+Ul3u4c7t+o801p9QDjySSb5OBw04YwflSYYzY7EEZ3FFWa0CQ2BkBwOPX7fVMe7Fdq/XFKbkMkb3suSZm+Tj/APJWp7XaDjiEgyWbjq0kfr90p7Jw/wCISc8LDmupAXppWAgtcLBBBB2I6LXhip4WvLN8I3CmfJNTpz1x0xusyXSd67WvYePeGcErm1j8TMWeE7Z+novOT6Mb5B55q1nhJxdMwzjpdGbHHQPCOfzr/lWBrLsIjzWAKHI7JeRwJ6q/IhMR4rO429Of6If9NTqBFHax9CVpaXS/CAcUB+5+pRJYGkcP1xYIG+UvqU6OFo4ZNmgHycBjpmkQsk/M0tGAXVbfnsqxylh4XWD1r4fMJpmtsYN8uf8AP+Ejb8HAZGAjr0J5Hqq6V7r92Pz4q/zDIH0RzA05wDvQND5K0el48YDuRPXzRjNLk6jPmCUcStnXR/G4cPD8R+H+3OyzJ46XpODqxE+wsXKQValBUWhwzJFzpkEOUFySgUWfKhF6q5yrxKiQaBzSIbFd7VaKJXgr4H4Dx5TbIzSpBGtCOLC3Y8FohKR7HUz5VPeYS0siW/qrNKvqBYbUxfF06dBzBSZ04J4iBYNjH6dU5qGk74w0ijyrB9ULio1nyHML5HJcZtfbNID3HUb80tN4YLvb1paoY7sB3z9AlNc1oFcTiT+EAhuUsZOwONIyXacXQsgb5sH6fzCM6EVw8iPkeqONOWgH0PrsVP8AT2bGVRyJ0LaZuKdysEeSt/RG+JlDtWB5UnY9KCQaonc2ckdv5smvdV3x9EryU9h1EWggJNOp1C6rFk/7JqPTjYCsdzWUSKC3WCRgA4vqf1Wl4foONwHXB5UOv3UnJt0Whjs3fZzT8MRcd3Ou+wFfe1pFyqDQoYAFBDc9ejGWiKib1GlQr4tohKyscQy0nkei8Tq/Dc0QQRggr3T3pDXQB4zuNncx/so5Vr9y5IZcakeG1HhoIqgemyWGla3lXY4I816XU6Eg2a3qx1/RLO0+brbbAKza2tmZHjMMXW3QjHbdXhgN3972xlaOp03E8ChgXZu9xg/VEEZ2qvRHXsLoMufSE/hNEGwf08sIUbhdSNyKvH2IWmY6PqltXADkbjbuOhTRlezFaAPaBkZHIYsKkLzxAjcUSOudkITn+31oIcMx943hFniHw5+LP4aCtGDewhoauL4nX/ced8+qRliWrqIklJEvoFFVRDuY0jKKpSb1bMpVZpwoqmCcVFqZEPiWfSOQ5VaVznKhcikEuUzC1JNfZWjAFtwR3FkNaeNaDG4S2nanmNwvbxRVGaQOXXF3ZTFJSzQ5NROXzuujRR6OORpiaRk/EHdiDj0o/dDbNQ9UjpdUWsc3GS3/AFXkY/nJMNlHr5ZXjdRH8RvyXUtkTLM47An6fU4S8TCXcTvQXdd7+SM5xd8NHO57I8EPw1ShdI6rYThxhWEVjIr7WojbWDyRWbJGVSBGHat7BBVywnO3qD6ojW5uuXT7p3TaQuO3rshY6hYrotOS7hAu+f6r0+igDG0N8WUpp9OGDG/N3VMiVVh7d3yaccNKGHPQnPQzMhOkTOZVsl8qA965zkJzk0ZEZFHuS74we3lt8kR5QnOV1pltJEJAnabnv3A+4CGdL28uWEcOUmc9b88/dK+kT+LoTUu6EZ9LTenNYusJZk+nSl6R8vFhwB9KP0Smq0Mb9wdqw767JodHkXhkZuL4PLNk4jY57/8ACuzSkvYReHM+IYI+IZWoPAA13FG4nbDskd75hakOh2OxGbA59EZN4cii/oSMHLgSnjWfKFpahZ8q9zUZjM1bUi8LSnSMyg5WyiEpSg8aNIlJDRSuJVBHFCc5RZUUjGITozla2mcsprVoaQrZhqyczY0xWjGzCztItRpwvZxcGWRgNKchKTiTbCvk5Go0fDAC82LpjiL5d/qnG12WKJ+EFxBNNNAb2tHRTcQsDv0WDqI29Q8WaUEVZ5o0bPJWijJGcDr0Hcrv6loqviPT/dYlFvg0qlyWjhN5z3RmQE5r1QBqzyofX7okUhT+k+4ykuw3Dohdk32H7rQBAwMdgkonoweuSo0RoMXqpeh8SguStjWX4lBeqcSo9yQ6znyILpFV71S0yJNkuehOeucUIuVlJolIvxLiUIvXCRaoZfJJllxKp7xcStUcyRNokurZGj1go8W9Gq2uksXoMkqGTJjn8lYE3HgHMVn6hyckSczUzzXwRaEZEjMU7MEjKniwoWc20tNGnHJaVNY6BMCv7hRGE0xq5ugsU92mtM2lL40SFirGdbis0NMtKMYSGlYtKMYXpYuppGeUTz0CejCR06fYV4ORlmHhhu6zg4RfDp6ux2A2ygNeiscs8lfIU6HJNW5xzgcgNgpjlS4UA5SJHWakUicgcsqCRPwvQki0JGnG5F4kmyRFEizs1pjAK7iQeNcXqTHsKXob3KpehvelSObKyPQveLnKhaqIi2S4qgXEqCUwhV7kLjXSFCLUUTbChy58iq1qkxoWduUL0J5RHRlBeEUxWcHoUpUEocpVoyZNiWpckJCmNU7KSc5bIy2AkUkcl3lEkKBatEdF4hlOMalIynY3ISYGXEavG1SCiQtSqQo3AxPxjCXhYnGMwuWVoFHmNMU5aS0jU62MoZOQsu0o0bVVkKciiwoNnHMjXGJEpEjalWx1EQsK0YYSqwRBPRtTaL5LQRVsRU5RlKlLEi6AcanjVnxdEFwUHGg2WMigvQXFV4klA1BuJVKoCr0uOIAVXNROFdwpbOoD7tQYkfhXBqFg0ghCp4EZDehYaoE5qVlYmXOQXFMichKRqXlCee1Jagq0GQkjM1ISDyn9Q5ZspXoYwIHM1AGFZ0yo560JDosHJqCRZ3vUWGVBxC0a7XJzTBZsUiegkU2iTNeMplhws+KVOMdhZ2qCjzmiWi1cuVcvIGMxppq5cs3cJyJHuuXIo4fhTbFy5aOxaIVcuXKUiyJS8qhcoT4CAcqrlyziFmK4XLkGMiygrlyQY5SuXIHEKj1C5EDF3oZXLkxFg5Fm6pcuV8ZKZl6hIyrly9DGKhGVUdsuXLWuCoEo0K5cufAWaMCdhXLlBkWPRp1my5coyAf/2Q=="/>
          <p:cNvSpPr>
            <a:spLocks noChangeAspect="1" noChangeArrowheads="1"/>
          </p:cNvSpPr>
          <p:nvPr/>
        </p:nvSpPr>
        <p:spPr bwMode="auto">
          <a:xfrm>
            <a:off x="0" y="-808038"/>
            <a:ext cx="2705100" cy="16859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7414" name="Picture 6" descr="http://udavipayanam.files.wordpress.com/2010/05/twin-green-leaves-wallpapers_13992_2560x1600.jpg"/>
          <p:cNvPicPr>
            <a:picLocks noChangeAspect="1" noChangeArrowheads="1"/>
          </p:cNvPicPr>
          <p:nvPr/>
        </p:nvPicPr>
        <p:blipFill>
          <a:blip r:embed="rId2" cstate="print"/>
          <a:srcRect l="3355" r="23954"/>
          <a:stretch>
            <a:fillRect/>
          </a:stretch>
        </p:blipFill>
        <p:spPr bwMode="auto">
          <a:xfrm>
            <a:off x="4211960" y="1700808"/>
            <a:ext cx="4680520" cy="40195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1470025"/>
          </a:xfrm>
        </p:spPr>
        <p:txBody>
          <a:bodyPr>
            <a:noAutofit/>
          </a:bodyPr>
          <a:lstStyle/>
          <a:p>
            <a:r>
              <a:rPr lang="en-GB" sz="3600" dirty="0" smtClean="0">
                <a:solidFill>
                  <a:srgbClr val="009E47"/>
                </a:solidFill>
                <a:latin typeface="CCW Cursive Writing 25" pitchFamily="66" charset="0"/>
              </a:rPr>
              <a:t>Can you name the parts of a plant and identify their function?</a:t>
            </a:r>
            <a:endParaRPr lang="en-GB" sz="3600" dirty="0">
              <a:solidFill>
                <a:srgbClr val="009E47"/>
              </a:solidFill>
              <a:latin typeface="CCW Cursive Writing 25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99792" y="2003251"/>
            <a:ext cx="3771900" cy="481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148064" y="3587427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  <a:latin typeface="CCW Cursive Writing 25" pitchFamily="66" charset="0"/>
              </a:rPr>
              <a:t>leaf</a:t>
            </a:r>
            <a:endParaRPr lang="en-GB" sz="2400" dirty="0">
              <a:solidFill>
                <a:srgbClr val="00B050"/>
              </a:solidFill>
              <a:latin typeface="CCW Cursive Writing 25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1760" y="2579315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  <a:latin typeface="CCW Cursive Writing 25" pitchFamily="66" charset="0"/>
              </a:rPr>
              <a:t>flower</a:t>
            </a:r>
            <a:endParaRPr lang="en-GB" sz="2400" dirty="0">
              <a:solidFill>
                <a:srgbClr val="00B050"/>
              </a:solidFill>
              <a:latin typeface="CCW Cursive Writing 25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60032" y="6251723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  <a:latin typeface="CCW Cursive Writing 25" pitchFamily="66" charset="0"/>
              </a:rPr>
              <a:t>roots</a:t>
            </a:r>
            <a:endParaRPr lang="en-GB" sz="2400" dirty="0">
              <a:solidFill>
                <a:srgbClr val="00B050"/>
              </a:solidFill>
              <a:latin typeface="CCW Cursive Writing 25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7784" y="3947467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  <a:latin typeface="CCW Cursive Writing 25" pitchFamily="66" charset="0"/>
              </a:rPr>
              <a:t>stem</a:t>
            </a:r>
            <a:endParaRPr lang="en-GB" sz="2400" dirty="0">
              <a:solidFill>
                <a:srgbClr val="00B050"/>
              </a:solidFill>
              <a:latin typeface="CCW Cursive Writing 25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5776" y="2579315"/>
            <a:ext cx="1368152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483768" y="3947467"/>
            <a:ext cx="1296144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004048" y="3587427"/>
            <a:ext cx="1368152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860032" y="6251723"/>
            <a:ext cx="1368152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113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11.1.21 Class 3’s Science Lesson  Parts of a Plant</vt:lpstr>
      <vt:lpstr>Can you name the parts of a plant?</vt:lpstr>
      <vt:lpstr>Each part of a plant has a special job.</vt:lpstr>
      <vt:lpstr>Stem</vt:lpstr>
      <vt:lpstr>Flower</vt:lpstr>
      <vt:lpstr>Root</vt:lpstr>
      <vt:lpstr>Leaf</vt:lpstr>
      <vt:lpstr>Can you name the parts of a plant and identify their function?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Parts of a plant</dc:title>
  <dc:creator>Smith.L190</dc:creator>
  <cp:lastModifiedBy>Rachel Harvey</cp:lastModifiedBy>
  <cp:revision>9</cp:revision>
  <dcterms:created xsi:type="dcterms:W3CDTF">2013-02-24T08:57:13Z</dcterms:created>
  <dcterms:modified xsi:type="dcterms:W3CDTF">2021-01-10T09:43:38Z</dcterms:modified>
</cp:coreProperties>
</file>