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2" r:id="rId9"/>
    <p:sldId id="268" r:id="rId10"/>
    <p:sldId id="271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assoon Infant M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>
        <p:scale>
          <a:sx n="90" d="100"/>
          <a:sy n="90" d="100"/>
        </p:scale>
        <p:origin x="-1642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95536" y="548680"/>
            <a:ext cx="8352928" cy="6012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32819" y="1012133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>
                <a:latin typeface="Sassoon Infant Md" panose="02000603050000020003" pitchFamily="50" charset="0"/>
              </a:rPr>
              <a:t>Adaptation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32" y="2176664"/>
            <a:ext cx="3960440" cy="3523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35916"/>
            <a:ext cx="2919174" cy="2039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17" y="4625385"/>
            <a:ext cx="1092269" cy="1173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515">
            <a:off x="6547949" y="888900"/>
            <a:ext cx="1299149" cy="2157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0" y="3109377"/>
            <a:ext cx="2826830" cy="2921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26" y="6093296"/>
            <a:ext cx="573930" cy="3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19672" y="1775262"/>
            <a:ext cx="599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Md" panose="02000603050000020003" pitchFamily="50" charset="0"/>
              </a:rPr>
              <a:t>How are plants and animals adapted for seasonal change?</a:t>
            </a:r>
            <a:endParaRPr lang="en-GB" sz="2400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0098" y="719224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Questions 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29969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Some animals hibernate during the cold winter months.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37890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Other animals will migrate to other countries to keep their body at the same temperature. 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69160"/>
            <a:ext cx="1250985" cy="1260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85" y="4833186"/>
            <a:ext cx="1170202" cy="129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67" y="4861397"/>
            <a:ext cx="1165585" cy="132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699792" y="719224"/>
            <a:ext cx="3666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Hibernation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30971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Animals store a great deal of energy during the summer months by eating plenty of food.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1324" y="231739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Hibernation occurs in some organisms, they slow down their body functions such as their breathing, heart rate and metabolism.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858" y="387694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Animals that hibernate:</a:t>
            </a:r>
          </a:p>
          <a:p>
            <a:r>
              <a:rPr lang="en-GB" dirty="0" smtClean="0">
                <a:latin typeface="Sassoon Infant Md" panose="02000603050000020003" pitchFamily="50" charset="0"/>
              </a:rPr>
              <a:t>Bats</a:t>
            </a:r>
          </a:p>
          <a:p>
            <a:r>
              <a:rPr lang="en-GB" dirty="0" smtClean="0">
                <a:latin typeface="Sassoon Infant Md" panose="02000603050000020003" pitchFamily="50" charset="0"/>
              </a:rPr>
              <a:t>Hedgehogs</a:t>
            </a:r>
          </a:p>
          <a:p>
            <a:r>
              <a:rPr lang="en-GB" dirty="0" smtClean="0">
                <a:latin typeface="Sassoon Infant Md" panose="02000603050000020003" pitchFamily="50" charset="0"/>
              </a:rPr>
              <a:t>Tortoises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06" y="3700115"/>
            <a:ext cx="3925832" cy="2383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932040" y="1187109"/>
            <a:ext cx="345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Polar bears live in the Arctic.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3440" y="3176960"/>
            <a:ext cx="344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Polar bears have white fur so that they blend into their habitat.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255" y="892411"/>
            <a:ext cx="34004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Polar Bear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9693" y="4402473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Their fur is very thick to keep them warm.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693" y="513055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Polar bears have sharp claws for catching their prey and gripping to the ice.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5576" y="908720"/>
            <a:ext cx="3672408" cy="3165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32040" y="207420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Polar bears large feet stop them sinking into the snow.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1" y="1867440"/>
            <a:ext cx="2919174" cy="2039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5" y="1257867"/>
            <a:ext cx="470667" cy="328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5" y="2162721"/>
            <a:ext cx="470667" cy="3288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00" y="3266109"/>
            <a:ext cx="470667" cy="3288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8" y="4438082"/>
            <a:ext cx="470667" cy="3288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8" y="5246315"/>
            <a:ext cx="470667" cy="32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48064" y="141277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Frogs live in ponds or damp environments.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4645585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Frogs are usually coloured the same colours as their habitat, so they are camouflaged. This makes it harder for predators to see them. 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905379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Frog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177" y="2512641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Frogs have long tongues to catch flies.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339512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Md" panose="02000603050000020003" pitchFamily="50" charset="0"/>
              </a:rPr>
              <a:t>Frogs have big, strong hind legs for leaping long distances. </a:t>
            </a:r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576" y="908720"/>
            <a:ext cx="3672408" cy="3165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00" y="1734210"/>
            <a:ext cx="2134523" cy="2293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90" y="1463406"/>
            <a:ext cx="504056" cy="541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90" y="2542870"/>
            <a:ext cx="504056" cy="541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90" y="3445140"/>
            <a:ext cx="504056" cy="541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33343"/>
            <a:ext cx="504056" cy="541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13459" y="1638328"/>
            <a:ext cx="356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Dolphins live in the sea.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3459" y="2483609"/>
            <a:ext cx="344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Dolphins are very stream line helping them to move quickly and smoothly through the water.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8213" y="908720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Dolphin 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189" y="47964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Dolphins have an air hole on the top of their head allowing them to breathe.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3459" y="3766774"/>
            <a:ext cx="343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Dolphins use their fins to swim.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5576" y="908720"/>
            <a:ext cx="3672408" cy="3165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0494"/>
            <a:ext cx="1299149" cy="2157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46" y="1594846"/>
            <a:ext cx="336332" cy="55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46" y="2593623"/>
            <a:ext cx="336332" cy="55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46" y="3700344"/>
            <a:ext cx="336332" cy="558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40317"/>
            <a:ext cx="336332" cy="55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27307" y="1329154"/>
            <a:ext cx="333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Zebras live in grassland.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4527" y="908720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Zebra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6922" y="2120080"/>
            <a:ext cx="295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Zebras have strong legs for running fast away from predators.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489564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Zebras use their stripes for camouflage. This helps them to blend into the background and make it harder for predators to spot them.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1702" y="3465004"/>
            <a:ext cx="333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Zebras are tall to help them look out for predators.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576" y="908720"/>
            <a:ext cx="3672408" cy="3165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9154"/>
            <a:ext cx="2826830" cy="2921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44" y="1252210"/>
            <a:ext cx="470302" cy="48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44" y="2158989"/>
            <a:ext cx="470302" cy="486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44" y="3464135"/>
            <a:ext cx="470302" cy="486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7" y="4926429"/>
            <a:ext cx="470302" cy="486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79323" y="107202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live in dry grassland.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1710" y="1610124"/>
            <a:ext cx="336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use their tusks for protection, attracting and fighting for females and knocking over trees.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1246" y="908720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Elephant 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3254" y="5227879"/>
            <a:ext cx="712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have large thin ears. Their ears are made from a complex network of blood vessels which regulate an elephants temperature.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1310" y="4366845"/>
            <a:ext cx="713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trunks can sense the size, shape and temperature of an object. They use their trunks to pick up food and drink water.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710" y="2862502"/>
            <a:ext cx="350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have little hair so they do not over heat. 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8" y="1713060"/>
            <a:ext cx="2735414" cy="243345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5576" y="908720"/>
            <a:ext cx="3672408" cy="3165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1" y="995544"/>
            <a:ext cx="501135" cy="445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5" y="1652629"/>
            <a:ext cx="501135" cy="445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1" y="2835316"/>
            <a:ext cx="501135" cy="445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5" y="4427444"/>
            <a:ext cx="501135" cy="445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5" y="5255810"/>
            <a:ext cx="501135" cy="4458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79323" y="3549957"/>
            <a:ext cx="350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Elephants have large feet to support their body. 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1" y="3590514"/>
            <a:ext cx="501135" cy="445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92696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51720" y="185541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Most habitats do not stay the same all the time.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788" y="223103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Habitats change daily and seasonally.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869023"/>
            <a:ext cx="510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Md" panose="02000603050000020003" pitchFamily="50" charset="0"/>
              </a:rPr>
              <a:t>Changes to Habitats</a:t>
            </a:r>
            <a:endParaRPr lang="en-GB" sz="4000" b="1" dirty="0">
              <a:latin typeface="Sassoon Infant Md" panose="0200060305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3628" y="37797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The temperature is hotter during the day than at night.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7941" y="32849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The amount of light changes between day and night.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890" y="2762575"/>
            <a:ext cx="305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Sassoon Infant Md" panose="02000603050000020003" pitchFamily="50" charset="0"/>
              </a:rPr>
              <a:t>Daily changes to habitats:</a:t>
            </a:r>
            <a:endParaRPr lang="en-GB" b="1" dirty="0">
              <a:latin typeface="Sassoon Infant Md" panose="0200060305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3627" y="4283804"/>
            <a:ext cx="730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The amount of water changes for example rainfall and tidal variation. 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943707" y="14926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Most habitats do not stay the same all the time.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5" y="186826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Habitats change daily and seasonally.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469" y="754299"/>
            <a:ext cx="510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Md" panose="02000603050000020003" pitchFamily="50" charset="0"/>
              </a:rPr>
              <a:t>Changes to Habitats</a:t>
            </a:r>
            <a:endParaRPr lang="en-GB" sz="4000" b="1" dirty="0">
              <a:latin typeface="Sassoon Infant Md" panose="02000603050000020003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7299" y="3690377"/>
            <a:ext cx="730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The temperature is hotter during the summer months than winter months.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7299" y="2970297"/>
            <a:ext cx="730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The amount of light changes during the day. Summer days have much more day light than winter days.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248" y="2549282"/>
            <a:ext cx="43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Sassoon Infant Md" panose="02000603050000020003" pitchFamily="50" charset="0"/>
              </a:rPr>
              <a:t>Seasonal changes to habitats:</a:t>
            </a:r>
            <a:endParaRPr lang="en-GB" b="1" dirty="0">
              <a:latin typeface="Sassoon Infant Md" panose="0200060305000002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7299" y="4423231"/>
            <a:ext cx="709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Changes to the amount and variation of vegetation, there is a lot in the summer and trees are usually bare in the winter and the ground covered in snow. 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0" y="5160683"/>
            <a:ext cx="972650" cy="979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95" y="5160683"/>
            <a:ext cx="906251" cy="1033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9552" y="620688"/>
            <a:ext cx="7992888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19672" y="1775262"/>
            <a:ext cx="599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Md" panose="02000603050000020003" pitchFamily="50" charset="0"/>
              </a:rPr>
              <a:t>How are plants and animals adapted for daily change?</a:t>
            </a:r>
            <a:endParaRPr lang="en-GB" sz="2400" dirty="0">
              <a:latin typeface="Sassoon Infant Md" panose="0200060305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0098" y="719224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latin typeface="Sassoon Infant Md" panose="02000603050000020003" pitchFamily="50" charset="0"/>
              </a:rPr>
              <a:t>Questions </a:t>
            </a:r>
            <a:endParaRPr lang="en-GB" sz="5000" b="1" dirty="0">
              <a:latin typeface="Sassoon Infant Md" panose="0200060305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335699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Most flowers open their petals during the day for pollination and close them at night for protection. </a:t>
            </a:r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445843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Md" panose="02000603050000020003" pitchFamily="50" charset="0"/>
              </a:rPr>
              <a:t>Some animals avoid predators by being nocturnal. However some animals specialise at hunting at night!</a:t>
            </a: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5" y="6721021"/>
            <a:ext cx="719223" cy="1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581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Rachel Harvey</cp:lastModifiedBy>
  <cp:revision>106</cp:revision>
  <dcterms:created xsi:type="dcterms:W3CDTF">2012-11-21T10:26:22Z</dcterms:created>
  <dcterms:modified xsi:type="dcterms:W3CDTF">2021-02-20T10:15:54Z</dcterms:modified>
</cp:coreProperties>
</file>