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Hollywood" initials="RH" lastIdx="1" clrIdx="0">
    <p:extLst>
      <p:ext uri="{19B8F6BF-5375-455C-9EA6-DF929625EA0E}">
        <p15:presenceInfo xmlns:p15="http://schemas.microsoft.com/office/powerpoint/2012/main" userId="3b5f7df96e83d8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D00"/>
    <a:srgbClr val="03ED2A"/>
    <a:srgbClr val="FFECB7"/>
    <a:srgbClr val="FF7415"/>
    <a:srgbClr val="42DAEA"/>
    <a:srgbClr val="660066"/>
    <a:srgbClr val="FF33CC"/>
    <a:srgbClr val="FF7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30622-B80D-40A2-8EB1-F2E64C1F7AC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004E9-7964-4B5C-B8AA-4E2058F09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9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004E9-7964-4B5C-B8AA-4E2058F098A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3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0E30-285D-48A4-99EA-D57468DA0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3AF97-F2C4-4F53-AD87-EFE9B2753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732A2-BC1E-4C46-8156-9D5FADE1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31A28-914B-4810-B1E1-AAF9C660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0B35F-B62B-4C32-A9EC-AD5A77C8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6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F75D-5E8A-491E-9ABF-1AD97439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A5443-41D6-4890-A6E6-E649E4636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DD982-8F26-4B06-901D-FE75673C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24EC1-C459-4E78-BF9C-0E104AD3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F01C-3355-4FC2-8141-354D0C50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3B246-069C-4D0A-A8D9-E9A5FC113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42F97-B5FD-4F68-872C-8B02D6ECD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1420B-EF1E-409F-A4AD-49FAC03B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DFFD6-39A3-4ECF-BD98-E6679C29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B8813-749C-40EF-ABA1-194FE20E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C8BD-2DCE-4950-BE5B-788164A0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BFC2-6D16-4D9C-8E2B-F454F6F8E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AB61-84F8-46D9-9E0F-6465BEDE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4BAD-5215-4741-8DEB-A6256EA3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9339A-025A-40FD-BD55-914F499B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8697-C1C5-4517-995A-9E43817A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A0AC0-C7BC-4C80-BE8C-6584ABE75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7FEE-544D-4A10-AC51-3585DBC4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4BDB-9AF5-4E6B-96BB-F423F4BD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6E64-E3C3-4A64-B2CD-752F1DC6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509E-4CB1-474C-BEA7-3BB453DA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EADB-5E8F-425F-A0AD-9249FEAEE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38059-1C27-4BCC-B430-22F4D13B7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B9453-3A57-454F-9704-AE65B928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5EA06-6655-4589-BC66-82265C3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B0E62-7487-4F52-A3D1-3D309085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F430-C0B6-472E-AD5E-552C5168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505BE-ADAF-4C20-A4EA-108CA7DB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E73BB-B798-4B81-8454-515C9F1BD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75C24-3E89-4B14-BEA3-224F0DD7A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28BFD-38C8-402D-BB62-519B9313B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655AD-A945-4027-AC2C-629A62BF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BA136-7109-4FAB-BE63-4304A33E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125BB-3F61-43C3-83C2-B2787AF4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2DB6-2540-4A94-9171-F4DE0DD5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FD1D8-6E6D-407B-93BD-A13D6564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9BCEF-0359-4AC7-A642-2D32A9E2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9CCF2-FC3D-45D3-B398-A36F0F06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E6D88-D48B-44C9-8586-97777329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73301-59DB-4B9B-AD72-6C749D6E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1BE90-55ED-4074-B40B-B1A52384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5A33-2962-4126-9D25-4C9C9B79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775ED-98AD-46B3-8143-5893BC87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C944B-7761-4B2B-8772-6B6944DE1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A3F1E-61F3-4AAD-BEE6-B0D6B79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7C917-A4CD-4AC4-866E-C5A178FE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94275-3993-45CA-8B20-7298160A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23AA-2718-464B-9855-FBD0CEF9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02A81-DD20-44F7-9BA4-3FA2807A3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B75A6-6535-42B8-B751-B4EABDE58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24CD6-8985-40E5-ACD8-735DA288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36D2D-E4F6-4435-A0DC-A20D0B88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BF4E5-46D2-4A9A-BF7F-0CC61E1D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3FDB9-6597-4070-9C24-0990322F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1D4A-B007-45B1-8399-CD8F3D90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D0564-AB31-43E7-9854-8C588B1D1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638C-3C80-406D-869D-ACA7ACB199F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11C5A-384E-4508-80E3-58C2DD517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005C0-4B3E-48FF-925D-C4ACBD56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2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9.png"/><Relationship Id="rId18" Type="http://schemas.microsoft.com/office/2007/relationships/hdphoto" Target="../media/hdphoto18.wdp"/><Relationship Id="rId3" Type="http://schemas.openxmlformats.org/officeDocument/2006/relationships/image" Target="../media/image14.png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microsoft.com/office/2007/relationships/hdphoto" Target="../media/hdphoto15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microsoft.com/office/2007/relationships/hdphoto" Target="../media/hdphoto17.wdp"/><Relationship Id="rId20" Type="http://schemas.microsoft.com/office/2007/relationships/hdphoto" Target="../media/hdphoto1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14.wdp"/><Relationship Id="rId19" Type="http://schemas.openxmlformats.org/officeDocument/2006/relationships/image" Target="../media/image22.png"/><Relationship Id="rId4" Type="http://schemas.microsoft.com/office/2007/relationships/hdphoto" Target="../media/hdphoto11.wdp"/><Relationship Id="rId9" Type="http://schemas.openxmlformats.org/officeDocument/2006/relationships/image" Target="../media/image17.png"/><Relationship Id="rId14" Type="http://schemas.microsoft.com/office/2007/relationships/hdphoto" Target="../media/hdphoto16.wdp"/><Relationship Id="rId22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4E7AEA-C221-419B-A905-69C74E6180DC}"/>
              </a:ext>
            </a:extLst>
          </p:cNvPr>
          <p:cNvSpPr/>
          <p:nvPr/>
        </p:nvSpPr>
        <p:spPr>
          <a:xfrm>
            <a:off x="280227" y="307791"/>
            <a:ext cx="1163154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Egyptian Gods &amp; Goddesses</a:t>
            </a:r>
            <a:endParaRPr lang="en-US" sz="9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9F5C5-1824-4745-B73F-9E908EBFA260}"/>
              </a:ext>
            </a:extLst>
          </p:cNvPr>
          <p:cNvSpPr/>
          <p:nvPr/>
        </p:nvSpPr>
        <p:spPr>
          <a:xfrm>
            <a:off x="1169148" y="3665435"/>
            <a:ext cx="98537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The Egyptians worshipped a number of different Gods &amp; Goddesses! Can you name any?</a:t>
            </a:r>
            <a:endParaRPr lang="en-US" sz="48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01598C-EEB7-479C-97F1-0B08B9D1D10D}"/>
              </a:ext>
            </a:extLst>
          </p:cNvPr>
          <p:cNvCxnSpPr/>
          <p:nvPr/>
        </p:nvCxnSpPr>
        <p:spPr>
          <a:xfrm>
            <a:off x="2227007" y="3554352"/>
            <a:ext cx="794938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" b="65894" l="9809" r="89713">
                        <a14:foregroundMark x1="73206" y1="59618" x2="73206" y2="59618"/>
                        <a14:foregroundMark x1="72010" y1="61392" x2="69856" y2="6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794"/>
          <a:stretch/>
        </p:blipFill>
        <p:spPr>
          <a:xfrm>
            <a:off x="5250426" y="-294968"/>
            <a:ext cx="6772085" cy="71529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Set - God of Chaos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Set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Darkness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one of the largest &amp; oldest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cults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in Egypt.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a human body &amp; the head of an animal called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Seth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Was an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enemy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 quite a few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Egyptians associated the colour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red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with him.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Sometimes seen as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war God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murdered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Osiris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was later beaten by Horus.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 smtClean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6" b="60982" l="9636" r="89936">
                        <a14:foregroundMark x1="85439" y1="37108" x2="85439" y2="37108"/>
                        <a14:foregroundMark x1="86081" y1="34243" x2="86081" y2="34243"/>
                        <a14:foregroundMark x1="86724" y1="35880" x2="86724" y2="35880"/>
                        <a14:backgroundMark x1="37901" y1="42019" x2="37901" y2="42019"/>
                        <a14:backgroundMark x1="46467" y1="33424" x2="46467" y2="33424"/>
                        <a14:backgroundMark x1="84582" y1="34925" x2="84582" y2="34925"/>
                        <a14:backgroundMark x1="85867" y1="36562" x2="85867" y2="36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6" b="40633"/>
          <a:stretch/>
        </p:blipFill>
        <p:spPr>
          <a:xfrm>
            <a:off x="4642464" y="0"/>
            <a:ext cx="787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Sekhmet - Goddess of War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Sekhmet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is also sometimes called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daughter of Ra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Wife of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Ptah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Life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Shown with the body of a woman &amp; head of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lioness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Wore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sun disk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headdress similar to Ra.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Often called the “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lady of terror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”.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Known for her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violence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power.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Loved war &amp; went to battle with the king.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She loved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blood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Egyptians made sacrifices to her.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 smtClean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4783" l="1200" r="99600">
                        <a14:foregroundMark x1="48800" y1="52826" x2="87600" y2="53261"/>
                        <a14:foregroundMark x1="77200" y1="54130" x2="74400" y2="54130"/>
                        <a14:backgroundMark x1="78000" y1="40870" x2="78000" y2="4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835"/>
          <a:stretch/>
        </p:blipFill>
        <p:spPr>
          <a:xfrm>
            <a:off x="5171766" y="0"/>
            <a:ext cx="6881086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Anubis - God of the Dead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Anubis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Embalming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Invented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mummification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process.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Shown with the head of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jackal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tail of a lion &amp; human body.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Sometimes wore a golden necklace.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dark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black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skin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People would give their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organs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Anubis as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gifts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Embalmed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Osiris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after his death.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Helped decide the fate of the dead.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 smtClean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100000" l="0" r="99346">
                        <a14:foregroundMark x1="55556" y1="27083" x2="55556" y2="6944"/>
                        <a14:foregroundMark x1="7843" y1="54167" x2="22876" y2="69444"/>
                        <a14:foregroundMark x1="10458" y1="49306" x2="9150" y2="46528"/>
                        <a14:foregroundMark x1="5882" y1="55556" x2="2614" y2="50000"/>
                        <a14:foregroundMark x1="15686" y1="56944" x2="15686" y2="50694"/>
                        <a14:foregroundMark x1="52288" y1="24306" x2="50980" y2="15972"/>
                        <a14:foregroundMark x1="50980" y1="15972" x2="53595" y2="2778"/>
                        <a14:backgroundMark x1="66667" y1="2778" x2="60784" y2="1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8137" y="3659831"/>
            <a:ext cx="3403871" cy="3203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069" y1="16374" x2="53793" y2="3509"/>
                        <a14:foregroundMark x1="37931" y1="23392" x2="36552" y2="30409"/>
                        <a14:foregroundMark x1="13103" y1="47368" x2="13103" y2="47368"/>
                        <a14:foregroundMark x1="13103" y1="47368" x2="11724" y2="36842"/>
                        <a14:backgroundMark x1="2759" y1="84795" x2="4138" y2="98830"/>
                        <a14:backgroundMark x1="1379" y1="71345" x2="1379" y2="71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6695" y="639395"/>
            <a:ext cx="2432191" cy="2868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3" b="100000" l="8943" r="89431">
                        <a14:foregroundMark x1="50407" y1="15578" x2="52846" y2="2513"/>
                        <a14:foregroundMark x1="34959" y1="78392" x2="71545" y2="67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72" y="717234"/>
            <a:ext cx="1956759" cy="2790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63139" l="9697" r="89697">
                        <a14:foregroundMark x1="47273" y1="51460" x2="55152" y2="59854"/>
                        <a14:backgroundMark x1="24848" y1="33577" x2="28485" y2="36861"/>
                        <a14:backgroundMark x1="71515" y1="33577" x2="69697" y2="37591"/>
                      </a14:backgroundRemoval>
                    </a14:imgEffect>
                  </a14:imgLayer>
                </a14:imgProps>
              </a:ext>
            </a:extLst>
          </a:blip>
          <a:srcRect b="44439"/>
          <a:stretch/>
        </p:blipFill>
        <p:spPr>
          <a:xfrm>
            <a:off x="4393804" y="768584"/>
            <a:ext cx="2971390" cy="27415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C49E31-F689-4439-87C9-99ECEFD870A2}"/>
              </a:ext>
            </a:extLst>
          </p:cNvPr>
          <p:cNvSpPr/>
          <p:nvPr/>
        </p:nvSpPr>
        <p:spPr>
          <a:xfrm>
            <a:off x="0" y="0"/>
            <a:ext cx="1219200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5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Can you name each of the Gods?</a:t>
            </a:r>
            <a:endParaRPr lang="en-US" sz="6500" b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4A01B-57A9-4D29-8B7A-E249E7BD9482}"/>
              </a:ext>
            </a:extLst>
          </p:cNvPr>
          <p:cNvSpPr/>
          <p:nvPr/>
        </p:nvSpPr>
        <p:spPr>
          <a:xfrm>
            <a:off x="183816" y="3054489"/>
            <a:ext cx="20389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Osiris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D1C947-6E60-482A-8071-C21A7DF68421}"/>
              </a:ext>
            </a:extLst>
          </p:cNvPr>
          <p:cNvSpPr/>
          <p:nvPr/>
        </p:nvSpPr>
        <p:spPr>
          <a:xfrm>
            <a:off x="2553817" y="3054489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Ma’at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618" y1="37302" x2="6618" y2="35714"/>
                        <a14:foregroundMark x1="33824" y1="6349" x2="32353" y2="2381"/>
                        <a14:foregroundMark x1="68382" y1="38889" x2="86029" y2="31746"/>
                        <a14:foregroundMark x1="93382" y1="36508" x2="93382" y2="36508"/>
                        <a14:foregroundMark x1="94853" y1="69841" x2="93382" y2="70635"/>
                        <a14:foregroundMark x1="11765" y1="73016" x2="11765" y2="73016"/>
                        <a14:foregroundMark x1="1471" y1="80952" x2="1471" y2="80952"/>
                        <a14:backgroundMark x1="38971" y1="2381" x2="38971" y2="2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8513" y="877209"/>
            <a:ext cx="2839262" cy="2630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27" b="98673" l="2000" r="100000">
                        <a14:foregroundMark x1="86667" y1="88938" x2="86000" y2="99558"/>
                        <a14:foregroundMark x1="88000" y1="39823" x2="88000" y2="39823"/>
                        <a14:foregroundMark x1="56000" y1="19912" x2="56000" y2="19912"/>
                        <a14:foregroundMark x1="56000" y1="23009" x2="59333" y2="13274"/>
                        <a14:foregroundMark x1="37333" y1="95133" x2="64000" y2="96460"/>
                        <a14:foregroundMark x1="90000" y1="41150" x2="85333" y2="37611"/>
                        <a14:backgroundMark x1="29333" y1="78319" x2="31333" y2="800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5567" y="3367444"/>
            <a:ext cx="2320349" cy="3495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78" b="100000" l="0" r="100000">
                        <a14:foregroundMark x1="54331" y1="27222" x2="45669" y2="5556"/>
                        <a14:foregroundMark x1="23622" y1="95000" x2="92913" y2="98333"/>
                        <a14:foregroundMark x1="58268" y1="22222" x2="54331" y2="11667"/>
                        <a14:foregroundMark x1="54331" y1="11667" x2="51181" y2="6111"/>
                        <a14:foregroundMark x1="44094" y1="26111" x2="40157" y2="6111"/>
                        <a14:foregroundMark x1="39370" y1="38889" x2="39370" y2="29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0378" y="3525168"/>
            <a:ext cx="2351499" cy="3332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924" b="100000" l="0" r="100000">
                        <a14:foregroundMark x1="54185" y1="95322" x2="71806" y2="98246"/>
                        <a14:foregroundMark x1="30837" y1="49708" x2="29515" y2="43275"/>
                        <a14:backgroundMark x1="44053" y1="97661" x2="44053" y2="97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3478" y="877209"/>
            <a:ext cx="3398696" cy="26329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B1AB14-AA32-4533-9AF8-12F11416BCD2}"/>
              </a:ext>
            </a:extLst>
          </p:cNvPr>
          <p:cNvSpPr/>
          <p:nvPr/>
        </p:nvSpPr>
        <p:spPr>
          <a:xfrm>
            <a:off x="5004067" y="3054489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Ra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429" b="100000" l="2959" r="96450">
                        <a14:foregroundMark x1="23077" y1="36000" x2="38462" y2="24571"/>
                        <a14:foregroundMark x1="21302" y1="37714" x2="14793" y2="44571"/>
                        <a14:foregroundMark x1="14201" y1="46286" x2="16568" y2="42857"/>
                        <a14:foregroundMark x1="52071" y1="96000" x2="72781" y2="98286"/>
                        <a14:foregroundMark x1="7692" y1="62286" x2="7692" y2="62286"/>
                        <a14:foregroundMark x1="59172" y1="7429" x2="59172" y2="6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78910" y="3346876"/>
            <a:ext cx="3373875" cy="3493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53" b="99413" l="9494" r="89241">
                        <a14:foregroundMark x1="29747" y1="13196" x2="31646" y2="2933"/>
                        <a14:foregroundMark x1="47468" y1="12903" x2="36709" y2="3812"/>
                        <a14:foregroundMark x1="28481" y1="17889" x2="32278" y2="2933"/>
                        <a14:backgroundMark x1="25949" y1="49267" x2="25949" y2="49267"/>
                        <a14:backgroundMark x1="68354" y1="48094" x2="68354" y2="48094"/>
                        <a14:backgroundMark x1="68354" y1="48094" x2="68354" y2="48974"/>
                        <a14:backgroundMark x1="66456" y1="49853" x2="64557" y2="52199"/>
                      </a14:backgroundRemoval>
                    </a14:imgEffect>
                  </a14:imgLayer>
                </a14:imgProps>
              </a:ext>
            </a:extLst>
          </a:blip>
          <a:srcRect b="34645"/>
          <a:stretch/>
        </p:blipFill>
        <p:spPr>
          <a:xfrm>
            <a:off x="2473477" y="3347258"/>
            <a:ext cx="2488990" cy="35107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730F847-330F-449D-B92E-5EDBB6600A0E}"/>
              </a:ext>
            </a:extLst>
          </p:cNvPr>
          <p:cNvSpPr/>
          <p:nvPr/>
        </p:nvSpPr>
        <p:spPr>
          <a:xfrm>
            <a:off x="7542914" y="3075056"/>
            <a:ext cx="18949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Sekhmet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6A098E-A487-46B5-A7EC-E99C9275D3BE}"/>
              </a:ext>
            </a:extLst>
          </p:cNvPr>
          <p:cNvSpPr/>
          <p:nvPr/>
        </p:nvSpPr>
        <p:spPr>
          <a:xfrm>
            <a:off x="10170050" y="3054489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Set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CBB31C-D156-44E0-A9F2-6EB699192E17}"/>
              </a:ext>
            </a:extLst>
          </p:cNvPr>
          <p:cNvSpPr/>
          <p:nvPr/>
        </p:nvSpPr>
        <p:spPr>
          <a:xfrm>
            <a:off x="10218411" y="6150114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Isis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72E329-EFCB-41F5-AA93-0CB50BBBB351}"/>
              </a:ext>
            </a:extLst>
          </p:cNvPr>
          <p:cNvSpPr/>
          <p:nvPr/>
        </p:nvSpPr>
        <p:spPr>
          <a:xfrm>
            <a:off x="7763742" y="6150114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Horus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AC64F5-CD72-4AE4-BD4D-BCDF3396708C}"/>
              </a:ext>
            </a:extLst>
          </p:cNvPr>
          <p:cNvSpPr/>
          <p:nvPr/>
        </p:nvSpPr>
        <p:spPr>
          <a:xfrm>
            <a:off x="5236836" y="6150114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Anubis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A64001-0746-477C-89DD-6609478EAAA1}"/>
              </a:ext>
            </a:extLst>
          </p:cNvPr>
          <p:cNvSpPr/>
          <p:nvPr/>
        </p:nvSpPr>
        <p:spPr>
          <a:xfrm>
            <a:off x="2700463" y="6150114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Atum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3ED7F9-6F59-4B24-9E7B-DFC6D928D34B}"/>
              </a:ext>
            </a:extLst>
          </p:cNvPr>
          <p:cNvSpPr/>
          <p:nvPr/>
        </p:nvSpPr>
        <p:spPr>
          <a:xfrm>
            <a:off x="29005" y="6150114"/>
            <a:ext cx="2000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Thoth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gypt religi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1" y="0"/>
            <a:ext cx="5371127" cy="70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Ancient Egyptian Gods: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Religion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was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very important 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in Ancient Egypt.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Believed in a variety of Gods &amp; Goddesses.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Each took a different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form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Alot took the form of different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animals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Animals represented certain things to people.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Depended on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area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temple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or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timeframe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Each God or Goddess had an important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role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Egyptians.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ignette.wikia.nocookie.net/assassinscreed/images/0/01/ACO_CotP_Amun.jpg/revision/latest?cb=201807221943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4" b="67776" l="26146" r="73646">
                        <a14:foregroundMark x1="56771" y1="20503" x2="61354" y2="19405"/>
                        <a14:foregroundMark x1="61354" y1="19405" x2="65573" y2="17210"/>
                        <a14:foregroundMark x1="66094" y1="16254" x2="66094" y2="1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30" r="20375" b="33613"/>
          <a:stretch/>
        </p:blipFill>
        <p:spPr bwMode="auto">
          <a:xfrm>
            <a:off x="6504038" y="-270246"/>
            <a:ext cx="4984955" cy="71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err="1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Atum</a:t>
            </a:r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 - God of Creation 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Atum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was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first God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Also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the Setting Sun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is also known as the “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father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” of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was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self-created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wore a white &amp; red crown.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a plaited beard called a </a:t>
            </a:r>
            <a:r>
              <a:rPr lang="en-GB" sz="30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Pharaohs based their look upon him.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The Gods were all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descendants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 </a:t>
            </a:r>
            <a:r>
              <a:rPr lang="en-GB" sz="3000" dirty="0" err="1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Atum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Ra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took over his role as the God of the Sun.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5128" l="0" r="100000">
                        <a14:foregroundMark x1="59200" y1="51795" x2="6160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311"/>
          <a:stretch/>
        </p:blipFill>
        <p:spPr>
          <a:xfrm>
            <a:off x="6813755" y="-276454"/>
            <a:ext cx="5378245" cy="71344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Ra - Lord of the Gods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Ra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was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the Sun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was also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Lord of the Gods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has the body of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human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the head of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falcon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Wears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sun disk 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crown circled by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sacred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cobra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Shown holding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sceptre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called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Ankh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the key of life.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was linked a myth about the all-seeing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Eye of Ra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called themselves “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sons of Ra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”.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8527" l="16827" r="67308">
                        <a14:backgroundMark x1="43510" y1="9550" x2="43510" y2="9550"/>
                        <a14:backgroundMark x1="45673" y1="10914" x2="45673" y2="10914"/>
                        <a14:backgroundMark x1="36779" y1="8186" x2="36779" y2="8186"/>
                        <a14:backgroundMark x1="53846" y1="20600" x2="54087" y2="21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26416" b="43351"/>
          <a:stretch/>
        </p:blipFill>
        <p:spPr>
          <a:xfrm>
            <a:off x="6813753" y="-364062"/>
            <a:ext cx="4542504" cy="72220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Horus - God of the Sky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Horus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was the </a:t>
            </a: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son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 </a:t>
            </a: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Isis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Osiris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Looked similar to Ra.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the head of a </a:t>
            </a: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hawk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wore a </a:t>
            </a: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double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crown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Lost his eye during a fight with his uncle, Seth.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Became known as the </a:t>
            </a: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Eye of Horus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an important Egyptian symbol.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Said to fight off </a:t>
            </a: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evil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</a:t>
            </a: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danger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disease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Worshipped all over Egypt.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Pharaohs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believed they were Horus in </a:t>
            </a:r>
            <a:r>
              <a:rPr lang="en-GB" sz="29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human form</a:t>
            </a:r>
            <a:r>
              <a:rPr lang="en-GB" sz="29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9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29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29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29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29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02" b="93016" l="9043" r="93972">
                        <a14:foregroundMark x1="82624" y1="32040" x2="84220" y2="36364"/>
                        <a14:foregroundMark x1="84220" y1="36364" x2="84929" y2="38027"/>
                        <a14:foregroundMark x1="37589" y1="88137" x2="71277" y2="69512"/>
                        <a14:foregroundMark x1="46454" y1="69069" x2="30319" y2="92683"/>
                        <a14:foregroundMark x1="27482" y1="91796" x2="73227" y2="88803"/>
                        <a14:foregroundMark x1="25887" y1="92018" x2="36879" y2="72949"/>
                        <a14:foregroundMark x1="53014" y1="90576" x2="53369" y2="91353"/>
                        <a14:foregroundMark x1="64362" y1="23060" x2="77482" y2="27938"/>
                        <a14:backgroundMark x1="58511" y1="24945" x2="65071" y2="25831"/>
                        <a14:backgroundMark x1="62589" y1="27051" x2="65071" y2="30377"/>
                        <a14:backgroundMark x1="64007" y1="29933" x2="65071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80"/>
          <a:stretch/>
        </p:blipFill>
        <p:spPr>
          <a:xfrm>
            <a:off x="6636776" y="-354227"/>
            <a:ext cx="5171768" cy="71974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Thoth - God of Knowledge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Thoth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Wisdom &amp; Hieroglyphs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Created himself, had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no parents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Married to </a:t>
            </a:r>
            <a:r>
              <a:rPr lang="en-GB" sz="30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Ma’at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Goddess of Truth.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Gave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advice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the Gods before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battles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maintained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universe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by settling arguments.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the head of an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ibis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- a long, slim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bird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His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curved beak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symbolises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moon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Originally known as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the Moon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Said to be the creator of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hieroglyphics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 smtClean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3" b="82979" l="11525" r="100000">
                        <a14:foregroundMark x1="48050" y1="7580" x2="48050" y2="34441"/>
                        <a14:foregroundMark x1="51418" y1="14761" x2="52837" y2="26330"/>
                        <a14:foregroundMark x1="52837" y1="15293" x2="51596" y2="18484"/>
                        <a14:foregroundMark x1="47695" y1="6782" x2="47872" y2="9574"/>
                        <a14:foregroundMark x1="69149" y1="37500" x2="40780" y2="40160"/>
                        <a14:foregroundMark x1="13475" y1="42420" x2="34929" y2="35771"/>
                        <a14:foregroundMark x1="25355" y1="22872" x2="25355" y2="22872"/>
                        <a14:foregroundMark x1="23936" y1="25931" x2="28014" y2="36702"/>
                        <a14:foregroundMark x1="19858" y1="18351" x2="21809" y2="19548"/>
                        <a14:foregroundMark x1="51418" y1="60505" x2="67021" y2="59973"/>
                        <a14:foregroundMark x1="68972" y1="55053" x2="73936" y2="56250"/>
                        <a14:foregroundMark x1="59397" y1="33910" x2="72163" y2="29787"/>
                        <a14:foregroundMark x1="59752" y1="33245" x2="71809" y2="29654"/>
                        <a14:foregroundMark x1="67908" y1="54122" x2="72340" y2="55186"/>
                        <a14:foregroundMark x1="52482" y1="18218" x2="53546" y2="20878"/>
                        <a14:backgroundMark x1="23936" y1="11569" x2="33865" y2="21941"/>
                        <a14:backgroundMark x1="21454" y1="35106" x2="7624" y2="28324"/>
                        <a14:backgroundMark x1="23759" y1="34043" x2="18794" y2="18218"/>
                        <a14:backgroundMark x1="60106" y1="27926" x2="64007" y2="13830"/>
                        <a14:backgroundMark x1="60284" y1="28191" x2="84752" y2="21410"/>
                        <a14:backgroundMark x1="84752" y1="21410" x2="96986" y2="17553"/>
                        <a14:backgroundMark x1="76950" y1="29654" x2="89184" y2="27660"/>
                        <a14:backgroundMark x1="26950" y1="26995" x2="27660" y2="31782"/>
                        <a14:backgroundMark x1="26418" y1="34973" x2="23936" y2="29388"/>
                        <a14:backgroundMark x1="24113" y1="30053" x2="27128" y2="34840"/>
                        <a14:backgroundMark x1="59397" y1="30585" x2="70035" y2="26330"/>
                        <a14:backgroundMark x1="13830" y1="42154" x2="26241" y2="39362"/>
                        <a14:backgroundMark x1="25887" y1="38697" x2="14894" y2="40293"/>
                        <a14:backgroundMark x1="17553" y1="42154" x2="25887" y2="37766"/>
                        <a14:backgroundMark x1="26418" y1="37766" x2="26596" y2="39096"/>
                        <a14:backgroundMark x1="16135" y1="41356" x2="25709" y2="38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1" t="4516" r="9702" b="32794"/>
          <a:stretch/>
        </p:blipFill>
        <p:spPr>
          <a:xfrm>
            <a:off x="5500143" y="-162231"/>
            <a:ext cx="6691857" cy="7020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err="1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Ma’at</a:t>
            </a:r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 - Goddess of Truth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Ma’at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Goddess of Justice &amp; Harmony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Wife of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Thoth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judged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souls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 the living &amp; the dead.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Her symbol was an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ostrich feather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Helped her judge a persons goodness.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She is believed to have had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wings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Job was to stop the world falling into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chaos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Pharaohs had to promise to follow her &amp; be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fair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leaders.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6" b="67667" l="9636" r="89936">
                        <a14:foregroundMark x1="40043" y1="25102" x2="40043" y2="25102"/>
                        <a14:foregroundMark x1="40685" y1="22237" x2="40685" y2="22237"/>
                        <a14:foregroundMark x1="39400" y1="24147" x2="40257" y2="22101"/>
                        <a14:foregroundMark x1="41113" y1="21692" x2="43897" y2="20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193"/>
          <a:stretch/>
        </p:blipFill>
        <p:spPr>
          <a:xfrm>
            <a:off x="5161935" y="-250085"/>
            <a:ext cx="7446292" cy="71080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Isis - Goddess of Protection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Isis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Goddess of Healing.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Wife of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Osiris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Mother of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Horus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Also known as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Queen of the Goddesses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Sometimes shown wearing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throne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on her head.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Used her powers to help those in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need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After her husbands death she became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Goddess of the dead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She was considered the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mother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protector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 Pharaohs.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Osiris - God of Death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Osiris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the Underworld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Husband of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Isis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Murdered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by his brother,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Set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His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sons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were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Horus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Anubis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Often shown as having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green skin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Wore the white, linen wrapping of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mummy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Wears a </a:t>
            </a:r>
            <a:r>
              <a:rPr lang="en-GB" sz="3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white crown </a:t>
            </a: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with large feathers.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Loved by all Egyptians.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 believed to become Osiris after their death.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 smtClean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9700" l="10000" r="90000">
                        <a14:backgroundMark x1="53000" y1="6400" x2="53000" y2="8300"/>
                        <a14:backgroundMark x1="40000" y1="6400" x2="38500" y2="8800"/>
                        <a14:backgroundMark x1="53500" y1="8300" x2="53500" y2="9400"/>
                        <a14:backgroundMark x1="26250" y1="23100" x2="26250" y2="23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240"/>
          <a:stretch/>
        </p:blipFill>
        <p:spPr>
          <a:xfrm>
            <a:off x="6577779" y="33640"/>
            <a:ext cx="5309421" cy="68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7508</TotalTime>
  <Words>848</Words>
  <Application>Microsoft Office PowerPoint</Application>
  <PresentationFormat>Widescreen</PresentationFormat>
  <Paragraphs>151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Berlin Sans FB Demi</vt:lpstr>
      <vt:lpstr>Calibri</vt:lpstr>
      <vt:lpstr>Calibri Light</vt:lpstr>
      <vt:lpstr>Franklin Gothic Demi Cond</vt:lpstr>
      <vt:lpstr>Irish Grover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Hollywood</dc:creator>
  <cp:lastModifiedBy>Rachel Harvey</cp:lastModifiedBy>
  <cp:revision>320</cp:revision>
  <dcterms:created xsi:type="dcterms:W3CDTF">2018-06-02T22:40:44Z</dcterms:created>
  <dcterms:modified xsi:type="dcterms:W3CDTF">2021-02-03T09:11:16Z</dcterms:modified>
</cp:coreProperties>
</file>