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4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Montserrat" charset="0"/>
      <p:regular r:id="rId4"/>
      <p:bold r:id="rId5"/>
      <p:italic r:id="rId6"/>
      <p:boldItalic r:id="rId7"/>
    </p:embeddedFont>
    <p:embeddedFont>
      <p:font typeface="Montserrat Medium" charset="0"/>
      <p:regular r:id="rId8"/>
      <p:bold r:id="rId9"/>
      <p:italic r:id="rId10"/>
      <p:boldItalic r:id="rId11"/>
    </p:embeddedFont>
    <p:embeddedFont>
      <p:font typeface="Montserrat SemiBold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346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1711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ca3ec6294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8ca3ec6294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sz="3000" b="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ubTitle" idx="1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subTitle" idx="2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000000"/>
                </a:solidFill>
              </a:defRPr>
            </a:lvl2pPr>
            <a:lvl3pPr lvl="2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3pPr>
            <a:lvl4pPr lvl="3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4pPr>
            <a:lvl5pPr lvl="4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5pPr>
            <a:lvl6pPr lvl="5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6pPr>
            <a:lvl7pPr lvl="6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7pPr>
            <a:lvl8pPr lvl="7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8pPr>
            <a:lvl9pPr lvl="8" algn="l" rtl="0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pic>
        <p:nvPicPr>
          <p:cNvPr id="85" name="Google Shape;85;p15"/>
          <p:cNvPicPr preferRelativeResize="0"/>
          <p:nvPr/>
        </p:nvPicPr>
        <p:blipFill rotWithShape="1">
          <a:blip r:embed="rId2">
            <a:alphaModFix/>
          </a:blip>
          <a:srcRect l="49" r="59"/>
          <a:stretch/>
        </p:blipFill>
        <p:spPr>
          <a:xfrm>
            <a:off x="6315803" y="3617748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5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sldNum" idx="12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tting tasks">
  <p:cSld name="TITLE_ONLY_1_1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subTitle" idx="1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subTitle" idx="2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 b="1">
                <a:solidFill>
                  <a:schemeClr val="lt1"/>
                </a:solidFill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>
            <a:endParaRPr/>
          </a:p>
        </p:txBody>
      </p:sp>
      <p:sp>
        <p:nvSpPr>
          <p:cNvPr id="138" name="Google Shape;138;p25"/>
          <p:cNvSpPr txBox="1">
            <a:spLocks noGrp="1"/>
          </p:cNvSpPr>
          <p:nvPr>
            <p:ph type="body" idx="3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marL="1371600" lvl="2" indent="-3175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marL="2743200" lvl="5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marL="3200400" lvl="6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marL="3657600" lvl="7" indent="-3175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marL="4114800" lvl="8" indent="-317500" algn="l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subTitle" idx="4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5"/>
          <p:cNvSpPr txBox="1">
            <a:spLocks noGrp="1"/>
          </p:cNvSpPr>
          <p:nvPr>
            <p:ph type="body" idx="5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marL="1371600" lvl="2" indent="-3175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marL="2743200" lvl="5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marL="3200400" lvl="6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marL="3657600" lvl="7" indent="-3175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marL="4114800" lvl="8" indent="-317500" algn="l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subTitle" idx="6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 b="1">
                <a:solidFill>
                  <a:schemeClr val="lt1"/>
                </a:solidFill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>
            <a:endParaRPr/>
          </a:p>
        </p:txBody>
      </p:sp>
      <p:sp>
        <p:nvSpPr>
          <p:cNvPr id="142" name="Google Shape;142;p25"/>
          <p:cNvSpPr txBox="1">
            <a:spLocks noGrp="1"/>
          </p:cNvSpPr>
          <p:nvPr>
            <p:ph type="subTitle" idx="7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 b="1">
                <a:solidFill>
                  <a:schemeClr val="lt1"/>
                </a:solidFill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sldNum" idx="12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>
            <a:spLocks noGrp="1"/>
          </p:cNvSpPr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body" idx="1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marL="1371600" lvl="2" indent="-3175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marL="2743200" lvl="5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marL="3200400" lvl="6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marL="3657600" lvl="7" indent="-3175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marL="4114800" lvl="8" indent="-317500" algn="l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sldNum" idx="12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>
            <a:spLocks noGrp="1"/>
          </p:cNvSpPr>
          <p:nvPr>
            <p:ph type="body" idx="1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slide with three elements">
  <p:cSld name="TITLE_ONLY_1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sldNum" idx="12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subTitle" idx="1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2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marL="1371600" lvl="2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ubTitle" idx="3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4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marL="1371600" lvl="2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ubTitle" idx="5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6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marL="1371600" lvl="2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marL="1371600" lvl="2" indent="-3175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marL="2743200" lvl="5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marL="3200400" lvl="6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marL="3657600" lvl="7" indent="-3175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marL="4114800" lvl="8" indent="-317500" algn="l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sldNum" idx="12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ltiple choice options">
  <p:cSld name="TITLE_ONLY_1_1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subTitle" idx="1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2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marL="1371600" lvl="2" indent="-3175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marL="2743200" lvl="5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marL="3200400" lvl="6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marL="3657600" lvl="7" indent="-3175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marL="4114800" lvl="8" indent="-317500" algn="l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subTitle" idx="3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body" idx="4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marL="1371600" lvl="2" indent="-3175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marL="2743200" lvl="5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marL="3200400" lvl="6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marL="3657600" lvl="7" indent="-3175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marL="4114800" lvl="8" indent="-317500" algn="l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subTitle" idx="5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6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marL="1371600" lvl="2" indent="-3175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marL="2743200" lvl="5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marL="3200400" lvl="6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marL="3657600" lvl="7" indent="-3175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marL="4114800" lvl="8" indent="-317500" algn="l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subTitle" idx="7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0000" rIns="91425" bIns="91425" anchor="t" anchorCtr="0">
            <a:noAutofit/>
          </a:bodyPr>
          <a:lstStyle>
            <a:lvl1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8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marL="1371600" lvl="2" indent="-3175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marL="2743200" lvl="5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marL="3200400" lvl="6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marL="3657600" lvl="7" indent="-3175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marL="4114800" lvl="8" indent="-317500" algn="l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>
            <a:endParaRPr/>
          </a:p>
        </p:txBody>
      </p:sp>
      <p:sp>
        <p:nvSpPr>
          <p:cNvPr id="112" name="Google Shape;112;p19"/>
          <p:cNvSpPr txBox="1">
            <a:spLocks noGrp="1"/>
          </p:cNvSpPr>
          <p:nvPr>
            <p:ph type="sldNum" idx="12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 b="0" i="1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subTitle" idx="1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4B3241"/>
                </a:solidFill>
              </a:defRPr>
            </a:lvl2pPr>
            <a:lvl3pPr lvl="2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3pPr>
            <a:lvl4pPr lvl="3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4pPr>
            <a:lvl5pPr lvl="4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5pPr>
            <a:lvl6pPr lvl="5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6pPr>
            <a:lvl7pPr lvl="6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7pPr>
            <a:lvl8pPr lvl="7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8pPr>
            <a:lvl9pPr lvl="8" algn="l" rtl="0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>
                <a:solidFill>
                  <a:srgbClr val="4B3241"/>
                </a:solidFill>
              </a:defRPr>
            </a:lvl9pPr>
          </a:lstStyle>
          <a:p>
            <a:endParaRPr/>
          </a:p>
        </p:txBody>
      </p:sp>
      <p:pic>
        <p:nvPicPr>
          <p:cNvPr id="116" name="Google Shape;116;p20"/>
          <p:cNvPicPr preferRelativeResize="0"/>
          <p:nvPr/>
        </p:nvPicPr>
        <p:blipFill rotWithShape="1">
          <a:blip r:embed="rId2">
            <a:alphaModFix/>
          </a:blip>
          <a:srcRect l="9"/>
          <a:stretch/>
        </p:blipFill>
        <p:spPr>
          <a:xfrm>
            <a:off x="8704149" y="4502952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1">
  <p:cSld name="Main point">
    <p:bg>
      <p:bgPr>
        <a:solidFill>
          <a:schemeClr val="accent2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sz="3600" b="0" i="1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subTitle" idx="1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algn="l" rtl="0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>
            <a:endParaRPr/>
          </a:p>
        </p:txBody>
      </p:sp>
      <p:pic>
        <p:nvPicPr>
          <p:cNvPr id="120" name="Google Shape;120;p21"/>
          <p:cNvPicPr preferRelativeResize="0"/>
          <p:nvPr/>
        </p:nvPicPr>
        <p:blipFill rotWithShape="1">
          <a:blip r:embed="rId2">
            <a:alphaModFix/>
          </a:blip>
          <a:srcRect l="9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marL="1371600" lvl="2" indent="-3175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marL="2743200" lvl="5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marL="3200400" lvl="6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marL="3657600" lvl="7" indent="-3175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marL="4114800" lvl="8" indent="-317500" algn="l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2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marL="1371600" lvl="2" indent="-3175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marL="1828800" lvl="3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marL="2743200" lvl="5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marL="3200400" lvl="6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marL="3657600" lvl="7" indent="-3175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marL="4114800" lvl="8" indent="-317500" algn="l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sldNum" idx="12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title" idx="3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sz="3000" b="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sldNum" idx="12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0" name="Google Shape;130;p23"/>
          <p:cNvPicPr preferRelativeResize="0"/>
          <p:nvPr/>
        </p:nvPicPr>
        <p:blipFill rotWithShape="1">
          <a:blip r:embed="rId2">
            <a:alphaModFix/>
          </a:blip>
          <a:srcRect l="9"/>
          <a:stretch/>
        </p:blipFill>
        <p:spPr>
          <a:xfrm>
            <a:off x="8704149" y="4502952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  <a:defRPr sz="2200" b="1" i="0" u="none" strike="noStrike" cap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sz="2800" b="0" i="0" u="none" strike="noStrike" cap="non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02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302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0" name="Google Shape;80;p14"/>
          <p:cNvPicPr preferRelativeResize="0"/>
          <p:nvPr/>
        </p:nvPicPr>
        <p:blipFill rotWithShape="1">
          <a:blip r:embed="rId15">
            <a:alphaModFix/>
          </a:blip>
          <a:srcRect l="9"/>
          <a:stretch/>
        </p:blipFill>
        <p:spPr>
          <a:xfrm>
            <a:off x="8704149" y="4502952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1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20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>
            <a:spLocks noGrp="1"/>
          </p:cNvSpPr>
          <p:nvPr>
            <p:ph type="sldNum" idx="12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sp>
        <p:nvSpPr>
          <p:cNvPr id="163" name="Google Shape;163;p29"/>
          <p:cNvSpPr txBox="1"/>
          <p:nvPr/>
        </p:nvSpPr>
        <p:spPr>
          <a:xfrm>
            <a:off x="267013" y="235950"/>
            <a:ext cx="3188700" cy="5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GB" sz="2600" b="1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9"/>
          <p:cNvSpPr txBox="1"/>
          <p:nvPr/>
        </p:nvSpPr>
        <p:spPr>
          <a:xfrm>
            <a:off x="267013" y="675788"/>
            <a:ext cx="8562600" cy="1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25" tIns="45725" rIns="45725" bIns="45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Use what you have learned so far in this unit to help you tell the time to the nearest minute.</a:t>
            </a:r>
            <a:endParaRPr sz="1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Remember to be careful about how you count the ‘minutes to’ times as these can be slightly trickier than ‘minutes past’ times.</a:t>
            </a:r>
            <a:endParaRPr sz="1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5" name="Google Shape;16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8256" y="1935825"/>
            <a:ext cx="947738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488" y="1935825"/>
            <a:ext cx="942975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02681" y="1916775"/>
            <a:ext cx="92392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6052" y="3366950"/>
            <a:ext cx="985838" cy="862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13027" y="3362188"/>
            <a:ext cx="938213" cy="871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52377" y="3362188"/>
            <a:ext cx="928688" cy="8715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1" name="Google Shape;171;p29"/>
          <p:cNvCxnSpPr/>
          <p:nvPr/>
        </p:nvCxnSpPr>
        <p:spPr>
          <a:xfrm>
            <a:off x="1390975" y="2151400"/>
            <a:ext cx="13065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2" name="Google Shape;172;p29"/>
          <p:cNvCxnSpPr/>
          <p:nvPr/>
        </p:nvCxnSpPr>
        <p:spPr>
          <a:xfrm>
            <a:off x="1390975" y="2478913"/>
            <a:ext cx="13065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3" name="Google Shape;173;p29"/>
          <p:cNvCxnSpPr/>
          <p:nvPr/>
        </p:nvCxnSpPr>
        <p:spPr>
          <a:xfrm>
            <a:off x="1509206" y="3634200"/>
            <a:ext cx="13065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4" name="Google Shape;174;p29"/>
          <p:cNvCxnSpPr/>
          <p:nvPr/>
        </p:nvCxnSpPr>
        <p:spPr>
          <a:xfrm>
            <a:off x="1509206" y="3961713"/>
            <a:ext cx="13065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5" name="Google Shape;175;p29"/>
          <p:cNvCxnSpPr/>
          <p:nvPr/>
        </p:nvCxnSpPr>
        <p:spPr>
          <a:xfrm>
            <a:off x="4021556" y="2151400"/>
            <a:ext cx="13065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6" name="Google Shape;176;p29"/>
          <p:cNvCxnSpPr/>
          <p:nvPr/>
        </p:nvCxnSpPr>
        <p:spPr>
          <a:xfrm>
            <a:off x="4021556" y="2478913"/>
            <a:ext cx="13065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7" name="Google Shape;177;p29"/>
          <p:cNvCxnSpPr/>
          <p:nvPr/>
        </p:nvCxnSpPr>
        <p:spPr>
          <a:xfrm>
            <a:off x="4139788" y="3634200"/>
            <a:ext cx="13065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8" name="Google Shape;178;p29"/>
          <p:cNvCxnSpPr/>
          <p:nvPr/>
        </p:nvCxnSpPr>
        <p:spPr>
          <a:xfrm>
            <a:off x="4139788" y="3961713"/>
            <a:ext cx="13065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9" name="Google Shape;179;p29"/>
          <p:cNvCxnSpPr/>
          <p:nvPr/>
        </p:nvCxnSpPr>
        <p:spPr>
          <a:xfrm>
            <a:off x="6652150" y="2151400"/>
            <a:ext cx="13065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0" name="Google Shape;180;p29"/>
          <p:cNvCxnSpPr/>
          <p:nvPr/>
        </p:nvCxnSpPr>
        <p:spPr>
          <a:xfrm>
            <a:off x="6652150" y="2478913"/>
            <a:ext cx="13065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1" name="Google Shape;181;p29"/>
          <p:cNvCxnSpPr/>
          <p:nvPr/>
        </p:nvCxnSpPr>
        <p:spPr>
          <a:xfrm>
            <a:off x="6770381" y="3634200"/>
            <a:ext cx="13065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2" name="Google Shape;182;p29"/>
          <p:cNvCxnSpPr/>
          <p:nvPr/>
        </p:nvCxnSpPr>
        <p:spPr>
          <a:xfrm>
            <a:off x="6770381" y="3961713"/>
            <a:ext cx="13065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Montserrat</vt:lpstr>
      <vt:lpstr>Montserrat Medium</vt:lpstr>
      <vt:lpstr>Montserrat SemiBold</vt:lpstr>
      <vt:lpstr>Oak National Academy v2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Harvey</dc:creator>
  <cp:lastModifiedBy>Rachel Harvey</cp:lastModifiedBy>
  <cp:revision>1</cp:revision>
  <dcterms:modified xsi:type="dcterms:W3CDTF">2021-02-26T09:41:50Z</dcterms:modified>
</cp:coreProperties>
</file>